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88"/>
  </p:notesMasterIdLst>
  <p:handoutMasterIdLst>
    <p:handoutMasterId r:id="rId89"/>
  </p:handoutMasterIdLst>
  <p:sldIdLst>
    <p:sldId id="622" r:id="rId2"/>
    <p:sldId id="553" r:id="rId3"/>
    <p:sldId id="554" r:id="rId4"/>
    <p:sldId id="555" r:id="rId5"/>
    <p:sldId id="560" r:id="rId6"/>
    <p:sldId id="561" r:id="rId7"/>
    <p:sldId id="562" r:id="rId8"/>
    <p:sldId id="563" r:id="rId9"/>
    <p:sldId id="564" r:id="rId10"/>
    <p:sldId id="565" r:id="rId11"/>
    <p:sldId id="556" r:id="rId12"/>
    <p:sldId id="566" r:id="rId13"/>
    <p:sldId id="567" r:id="rId14"/>
    <p:sldId id="568" r:id="rId15"/>
    <p:sldId id="569" r:id="rId16"/>
    <p:sldId id="570" r:id="rId17"/>
    <p:sldId id="571" r:id="rId18"/>
    <p:sldId id="572" r:id="rId19"/>
    <p:sldId id="573" r:id="rId20"/>
    <p:sldId id="574" r:id="rId21"/>
    <p:sldId id="575" r:id="rId22"/>
    <p:sldId id="576" r:id="rId23"/>
    <p:sldId id="577" r:id="rId24"/>
    <p:sldId id="578" r:id="rId25"/>
    <p:sldId id="579" r:id="rId26"/>
    <p:sldId id="580" r:id="rId27"/>
    <p:sldId id="581" r:id="rId28"/>
    <p:sldId id="582" r:id="rId29"/>
    <p:sldId id="583" r:id="rId30"/>
    <p:sldId id="584" r:id="rId31"/>
    <p:sldId id="585" r:id="rId32"/>
    <p:sldId id="586" r:id="rId33"/>
    <p:sldId id="610" r:id="rId34"/>
    <p:sldId id="587" r:id="rId35"/>
    <p:sldId id="588" r:id="rId36"/>
    <p:sldId id="589" r:id="rId37"/>
    <p:sldId id="590" r:id="rId38"/>
    <p:sldId id="591" r:id="rId39"/>
    <p:sldId id="592" r:id="rId40"/>
    <p:sldId id="593" r:id="rId41"/>
    <p:sldId id="557" r:id="rId42"/>
    <p:sldId id="594" r:id="rId43"/>
    <p:sldId id="595" r:id="rId44"/>
    <p:sldId id="596" r:id="rId45"/>
    <p:sldId id="597" r:id="rId46"/>
    <p:sldId id="598" r:id="rId47"/>
    <p:sldId id="599" r:id="rId48"/>
    <p:sldId id="600" r:id="rId49"/>
    <p:sldId id="601" r:id="rId50"/>
    <p:sldId id="602" r:id="rId51"/>
    <p:sldId id="603" r:id="rId52"/>
    <p:sldId id="558" r:id="rId53"/>
    <p:sldId id="535" r:id="rId54"/>
    <p:sldId id="536" r:id="rId55"/>
    <p:sldId id="537" r:id="rId56"/>
    <p:sldId id="538" r:id="rId57"/>
    <p:sldId id="539" r:id="rId58"/>
    <p:sldId id="540" r:id="rId59"/>
    <p:sldId id="541" r:id="rId60"/>
    <p:sldId id="542" r:id="rId61"/>
    <p:sldId id="604" r:id="rId62"/>
    <p:sldId id="543" r:id="rId63"/>
    <p:sldId id="544" r:id="rId64"/>
    <p:sldId id="545" r:id="rId65"/>
    <p:sldId id="546" r:id="rId66"/>
    <p:sldId id="547" r:id="rId67"/>
    <p:sldId id="548" r:id="rId68"/>
    <p:sldId id="549" r:id="rId69"/>
    <p:sldId id="550" r:id="rId70"/>
    <p:sldId id="551" r:id="rId71"/>
    <p:sldId id="606" r:id="rId72"/>
    <p:sldId id="611" r:id="rId73"/>
    <p:sldId id="612" r:id="rId74"/>
    <p:sldId id="613" r:id="rId75"/>
    <p:sldId id="607" r:id="rId76"/>
    <p:sldId id="608" r:id="rId77"/>
    <p:sldId id="609" r:id="rId78"/>
    <p:sldId id="614" r:id="rId79"/>
    <p:sldId id="615" r:id="rId80"/>
    <p:sldId id="617" r:id="rId81"/>
    <p:sldId id="618" r:id="rId82"/>
    <p:sldId id="619" r:id="rId83"/>
    <p:sldId id="620" r:id="rId84"/>
    <p:sldId id="616" r:id="rId85"/>
    <p:sldId id="621" r:id="rId86"/>
    <p:sldId id="605" r:id="rId87"/>
  </p:sldIdLst>
  <p:sldSz cx="9144000" cy="6858000" type="screen4x3"/>
  <p:notesSz cx="6858000" cy="9144000"/>
  <p:defaultTextStyle>
    <a:defPPr>
      <a:defRPr lang="zh-CN"/>
    </a:defPPr>
    <a:lvl1pPr marL="0" lvl="0" indent="0" algn="l" defTabSz="914400" rtl="0" eaLnBrk="0" fontAlgn="base" latinLnBrk="0" hangingPunct="0">
      <a:lnSpc>
        <a:spcPct val="100000"/>
      </a:lnSpc>
      <a:spcBef>
        <a:spcPct val="0"/>
      </a:spcBef>
      <a:spcAft>
        <a:spcPct val="0"/>
      </a:spcAft>
      <a:buNone/>
      <a:defRPr sz="3200" b="0" i="0" u="none" kern="1200" baseline="0">
        <a:solidFill>
          <a:schemeClr val="tx1"/>
        </a:solidFill>
        <a:latin typeface="Comic Sans MS" panose="030F0702030302020204" pitchFamily="66"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sz="3200" b="0" i="0" u="none" kern="1200" baseline="0">
        <a:solidFill>
          <a:schemeClr val="tx1"/>
        </a:solidFill>
        <a:latin typeface="Comic Sans MS" panose="030F0702030302020204" pitchFamily="66"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3200" b="0" i="0" u="none" kern="1200" baseline="0">
        <a:solidFill>
          <a:schemeClr val="tx1"/>
        </a:solidFill>
        <a:latin typeface="Comic Sans MS" panose="030F0702030302020204" pitchFamily="66"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3200" b="0" i="0" u="none" kern="1200" baseline="0">
        <a:solidFill>
          <a:schemeClr val="tx1"/>
        </a:solidFill>
        <a:latin typeface="Comic Sans MS" panose="030F0702030302020204" pitchFamily="66"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3200" b="0" i="0" u="none" kern="1200" baseline="0">
        <a:solidFill>
          <a:schemeClr val="tx1"/>
        </a:solidFill>
        <a:latin typeface="Comic Sans MS" panose="030F0702030302020204" pitchFamily="66"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sz="3200" b="0" i="0" u="none" kern="1200" baseline="0">
        <a:solidFill>
          <a:schemeClr val="tx1"/>
        </a:solidFill>
        <a:latin typeface="Comic Sans MS" panose="030F0702030302020204" pitchFamily="66"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sz="3200" b="0" i="0" u="none" kern="1200" baseline="0">
        <a:solidFill>
          <a:schemeClr val="tx1"/>
        </a:solidFill>
        <a:latin typeface="Comic Sans MS" panose="030F0702030302020204" pitchFamily="66"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sz="3200" b="0" i="0" u="none" kern="1200" baseline="0">
        <a:solidFill>
          <a:schemeClr val="tx1"/>
        </a:solidFill>
        <a:latin typeface="Comic Sans MS" panose="030F0702030302020204" pitchFamily="66"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sz="3200" b="0" i="0" u="none" kern="1200" baseline="0">
        <a:solidFill>
          <a:schemeClr val="tx1"/>
        </a:solidFill>
        <a:latin typeface="Comic Sans MS" panose="030F0702030302020204" pitchFamily="66"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00FF00"/>
    <a:srgbClr val="66FF33"/>
    <a:srgbClr val="CC6600"/>
    <a:srgbClr val="FF3300"/>
    <a:srgbClr val="0000FF"/>
    <a:srgbClr val="00808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p:restoredTop sz="64353"/>
  </p:normalViewPr>
  <p:slideViewPr>
    <p:cSldViewPr showGuides="1">
      <p:cViewPr varScale="1">
        <p:scale>
          <a:sx n="91" d="100"/>
          <a:sy n="91" d="100"/>
        </p:scale>
        <p:origin x="597" y="54"/>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66" d="100"/>
        <a:sy n="66" d="100"/>
      </p:scale>
      <p:origin x="0" y="991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handoutMaster" Target="handoutMasters/handout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ln>
        </p:spPr>
        <p:txBody>
          <a:bodyPr vert="horz" wrap="square" lIns="91440" tIns="45720" rIns="91440" bIns="45720" numCol="1" anchor="t" anchorCtr="0" compatLnSpc="1"/>
          <a:lstStyle>
            <a:lvl1pPr eaLnBrk="1" hangingPunct="1">
              <a:spcBef>
                <a:spcPct val="0"/>
              </a:spcBef>
              <a:buClrTx/>
              <a:buSzTx/>
              <a:buFontTx/>
              <a:buNone/>
              <a:defRPr sz="1200">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075" name="Rectangle 3"/>
          <p:cNvSpPr>
            <a:spLocks noGrp="1" noChangeArrowheads="1"/>
          </p:cNvSpPr>
          <p:nvPr>
            <p:ph type="dt" sz="quarter" idx="1"/>
          </p:nvPr>
        </p:nvSpPr>
        <p:spPr bwMode="auto">
          <a:xfrm>
            <a:off x="3886200" y="0"/>
            <a:ext cx="2971800" cy="457200"/>
          </a:xfrm>
          <a:prstGeom prst="rect">
            <a:avLst/>
          </a:prstGeom>
          <a:noFill/>
          <a:ln w="9525">
            <a:noFill/>
            <a:miter lim="800000"/>
          </a:ln>
        </p:spPr>
        <p:txBody>
          <a:bodyPr vert="horz" wrap="square" lIns="91440" tIns="45720" rIns="91440" bIns="45720" numCol="1" anchor="t" anchorCtr="0" compatLnSpc="1"/>
          <a:lstStyle>
            <a:lvl1pPr algn="r" eaLnBrk="1" hangingPunct="1">
              <a:spcBef>
                <a:spcPct val="0"/>
              </a:spcBef>
              <a:buClrTx/>
              <a:buSzTx/>
              <a:buFontTx/>
              <a:buNone/>
              <a:defRPr sz="1200">
                <a:latin typeface="Times New Roman" panose="02020603050405020304" pitchFamily="18"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076" name="Rectangle 4"/>
          <p:cNvSpPr>
            <a:spLocks noGrp="1" noChangeArrowheads="1"/>
          </p:cNvSpPr>
          <p:nvPr>
            <p:ph type="ftr" sz="quarter" idx="2"/>
          </p:nvPr>
        </p:nvSpPr>
        <p:spPr bwMode="auto">
          <a:xfrm>
            <a:off x="0" y="8686800"/>
            <a:ext cx="2971800" cy="457200"/>
          </a:xfrm>
          <a:prstGeom prst="rect">
            <a:avLst/>
          </a:prstGeom>
          <a:noFill/>
          <a:ln w="9525">
            <a:noFill/>
            <a:miter lim="800000"/>
          </a:ln>
        </p:spPr>
        <p:txBody>
          <a:bodyPr vert="horz" wrap="square" lIns="91440" tIns="45720" rIns="91440" bIns="45720" numCol="1" anchor="b" anchorCtr="0" compatLnSpc="1"/>
          <a:lstStyle>
            <a:lvl1pPr eaLnBrk="1" hangingPunct="1">
              <a:spcBef>
                <a:spcPct val="0"/>
              </a:spcBef>
              <a:buClrTx/>
              <a:buSzTx/>
              <a:buFontTx/>
              <a:buNone/>
              <a:defRPr sz="1200">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w="9525">
            <a:noFill/>
            <a:miter lim="800000"/>
          </a:ln>
        </p:spPr>
        <p:txBody>
          <a:bodyPr vert="horz" wrap="square" lIns="91440" tIns="45720" rIns="91440" bIns="45720" numCol="1" anchor="b" anchorCtr="0" compatLnSpc="1"/>
          <a:lstStyle/>
          <a:p>
            <a:pPr lvl="0" algn="r" eaLnBrk="1" hangingPunct="1">
              <a:buNone/>
            </a:pPr>
            <a:fld id="{9A0DB2DC-4C9A-4742-B13C-FB6460FD3503}" type="slidenum">
              <a:rPr lang="en-US" altLang="zh-CN" sz="1200" dirty="0">
                <a:latin typeface="Times New Roman" panose="02020603050405020304" pitchFamily="18" charset="0"/>
              </a:rPr>
              <a:t>‹#›</a:t>
            </a:fld>
            <a:endParaRPr lang="en-US" altLang="zh-CN" sz="1200" dirty="0">
              <a:latin typeface="Times New Roman" panose="02020603050405020304" pitchFamily="18" charset="0"/>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ln>
        </p:spPr>
        <p:txBody>
          <a:bodyPr vert="horz" wrap="square" lIns="91440" tIns="45720" rIns="91440" bIns="45720" numCol="1" anchor="t" anchorCtr="0" compatLnSpc="1"/>
          <a:lstStyle>
            <a:lvl1pPr eaLnBrk="1" hangingPunct="1">
              <a:spcBef>
                <a:spcPct val="0"/>
              </a:spcBef>
              <a:buClrTx/>
              <a:buSzTx/>
              <a:buFontTx/>
              <a:buNone/>
              <a:defRPr sz="1200">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2051" name="Rectangle 3"/>
          <p:cNvSpPr>
            <a:spLocks noGrp="1" noChangeArrowheads="1"/>
          </p:cNvSpPr>
          <p:nvPr>
            <p:ph type="dt" idx="1"/>
          </p:nvPr>
        </p:nvSpPr>
        <p:spPr bwMode="auto">
          <a:xfrm>
            <a:off x="3886200" y="0"/>
            <a:ext cx="2971800" cy="457200"/>
          </a:xfrm>
          <a:prstGeom prst="rect">
            <a:avLst/>
          </a:prstGeom>
          <a:noFill/>
          <a:ln w="9525">
            <a:noFill/>
            <a:miter lim="800000"/>
          </a:ln>
        </p:spPr>
        <p:txBody>
          <a:bodyPr vert="horz" wrap="square" lIns="91440" tIns="45720" rIns="91440" bIns="45720" numCol="1" anchor="t" anchorCtr="0" compatLnSpc="1"/>
          <a:lstStyle>
            <a:lvl1pPr algn="r" eaLnBrk="1" hangingPunct="1">
              <a:spcBef>
                <a:spcPct val="0"/>
              </a:spcBef>
              <a:buClrTx/>
              <a:buSzTx/>
              <a:buFontTx/>
              <a:buNone/>
              <a:defRPr sz="1200">
                <a:latin typeface="Times New Roman" panose="02020603050405020304" pitchFamily="18"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076" name="Rectangle 4"/>
          <p:cNvSpPr>
            <a:spLocks noGrp="1" noRot="1" noChangeAspect="1"/>
          </p:cNvSpPr>
          <p:nvPr>
            <p:ph type="sldImg" idx="2"/>
          </p:nvPr>
        </p:nvSpPr>
        <p:spPr>
          <a:xfrm>
            <a:off x="1143000" y="685800"/>
            <a:ext cx="4572000" cy="3429000"/>
          </a:xfrm>
          <a:prstGeom prst="rect">
            <a:avLst/>
          </a:prstGeom>
          <a:noFill/>
          <a:ln w="9525" cap="flat" cmpd="sng">
            <a:solidFill>
              <a:srgbClr val="000000"/>
            </a:solidFill>
            <a:prstDash val="solid"/>
            <a:miter/>
            <a:headEnd type="none" w="med" len="med"/>
            <a:tailEnd type="none" w="med" len="med"/>
          </a:ln>
        </p:spPr>
      </p:sp>
      <p:sp>
        <p:nvSpPr>
          <p:cNvPr id="2053" name="Rectangle 5"/>
          <p:cNvSpPr>
            <a:spLocks noGrp="1" noChangeArrowheads="1"/>
          </p:cNvSpPr>
          <p:nvPr>
            <p:ph type="body" sz="quarter" idx="3"/>
          </p:nvPr>
        </p:nvSpPr>
        <p:spPr bwMode="auto">
          <a:xfrm>
            <a:off x="914400" y="4343400"/>
            <a:ext cx="5029200" cy="4114800"/>
          </a:xfrm>
          <a:prstGeom prst="rect">
            <a:avLst/>
          </a:prstGeom>
          <a:noFill/>
          <a:ln w="9525">
            <a:noFill/>
            <a:miter lim="800000"/>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单击以编辑母版文本样式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第五级</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w="9525">
            <a:noFill/>
            <a:miter lim="800000"/>
          </a:ln>
        </p:spPr>
        <p:txBody>
          <a:bodyPr vert="horz" wrap="square" lIns="91440" tIns="45720" rIns="91440" bIns="45720" numCol="1" anchor="b" anchorCtr="0" compatLnSpc="1"/>
          <a:lstStyle>
            <a:lvl1pPr eaLnBrk="1" hangingPunct="1">
              <a:spcBef>
                <a:spcPct val="0"/>
              </a:spcBef>
              <a:buClrTx/>
              <a:buSzTx/>
              <a:buFontTx/>
              <a:buNone/>
              <a:defRPr sz="1200">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w="9525">
            <a:noFill/>
            <a:miter lim="800000"/>
          </a:ln>
        </p:spPr>
        <p:txBody>
          <a:bodyPr vert="horz" wrap="square" lIns="91440" tIns="45720" rIns="91440" bIns="45720" numCol="1" anchor="b" anchorCtr="0" compatLnSpc="1"/>
          <a:lstStyle/>
          <a:p>
            <a:pPr lvl="0" algn="r" eaLnBrk="1" hangingPunct="1">
              <a:buNone/>
            </a:pPr>
            <a:fld id="{9A0DB2DC-4C9A-4742-B13C-FB6460FD3503}" type="slidenum">
              <a:rPr lang="en-US" altLang="zh-CN" sz="1200" dirty="0">
                <a:latin typeface="Times New Roman" panose="02020603050405020304" pitchFamily="18" charset="0"/>
              </a:rPr>
              <a:t>‹#›</a:t>
            </a:fld>
            <a:endParaRPr lang="en-US" altLang="zh-CN" sz="1200" dirty="0">
              <a:latin typeface="Times New Roman" panose="02020603050405020304" pitchFamily="18" charset="0"/>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ln/>
        </p:spPr>
      </p:sp>
      <p:sp>
        <p:nvSpPr>
          <p:cNvPr id="8195" name="备注占位符 2"/>
          <p:cNvSpPr>
            <a:spLocks noGrp="1"/>
          </p:cNvSpPr>
          <p:nvPr>
            <p:ph type="body" idx="1"/>
          </p:nvPr>
        </p:nvSpPr>
        <p:spPr>
          <a:ln/>
        </p:spPr>
        <p:txBody>
          <a:bodyPr wrap="square" lIns="91440" tIns="45720" rIns="91440" bIns="45720" anchor="t" anchorCtr="0"/>
          <a:lstStyle/>
          <a:p>
            <a:pPr lvl="0"/>
            <a:endParaRPr lang="zh-CN" altLang="en-US" dirty="0"/>
          </a:p>
        </p:txBody>
      </p:sp>
      <p:sp>
        <p:nvSpPr>
          <p:cNvPr id="8196" name="灯片编号占位符 3"/>
          <p:cNvSpPr txBox="1">
            <a:spLocks noGrp="1"/>
          </p:cNvSpPr>
          <p:nvPr>
            <p:ph type="sldNum" sz="quarter"/>
          </p:nvPr>
        </p:nvSpPr>
        <p:spPr>
          <a:xfrm>
            <a:off x="3886200" y="8686800"/>
            <a:ext cx="2971800" cy="457200"/>
          </a:xfrm>
          <a:prstGeom prst="rect">
            <a:avLst/>
          </a:prstGeom>
          <a:noFill/>
          <a:ln w="9525">
            <a:noFill/>
          </a:ln>
        </p:spPr>
        <p:txBody>
          <a:bodyPr anchor="b" anchorCtr="0"/>
          <a:lstStyle/>
          <a:p>
            <a:pPr lvl="0" algn="r" eaLnBrk="1" hangingPunct="1"/>
            <a:fld id="{9A0DB2DC-4C9A-4742-B13C-FB6460FD3503}" type="slidenum">
              <a:rPr lang="en-US" altLang="zh-CN" sz="1200" dirty="0">
                <a:latin typeface="Times New Roman" panose="02020603050405020304" pitchFamily="18" charset="0"/>
              </a:rPr>
              <a:t>2</a:t>
            </a:fld>
            <a:endParaRPr lang="en-US" altLang="zh-CN" sz="1200" dirty="0">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solidFill>
          <a:schemeClr val="bg1"/>
        </a:solidFill>
        <a:effectLst/>
      </p:bgPr>
    </p:bg>
    <p:spTree>
      <p:nvGrpSpPr>
        <p:cNvPr id="1" name=""/>
        <p:cNvGrpSpPr/>
        <p:nvPr/>
      </p:nvGrpSpPr>
      <p:grpSpPr>
        <a:xfrm>
          <a:off x="0" y="0"/>
          <a:ext cx="0" cy="0"/>
          <a:chOff x="0" y="0"/>
          <a:chExt cx="0" cy="0"/>
        </a:xfrm>
      </p:grpSpPr>
      <p:grpSp>
        <p:nvGrpSpPr>
          <p:cNvPr id="2050" name="Group 2"/>
          <p:cNvGrpSpPr/>
          <p:nvPr/>
        </p:nvGrpSpPr>
        <p:grpSpPr>
          <a:xfrm>
            <a:off x="0" y="2438400"/>
            <a:ext cx="9009063" cy="1052513"/>
            <a:chOff x="0" y="1536"/>
            <a:chExt cx="5675" cy="663"/>
          </a:xfrm>
        </p:grpSpPr>
        <p:grpSp>
          <p:nvGrpSpPr>
            <p:cNvPr id="2056" name="Group 3"/>
            <p:cNvGrpSpPr/>
            <p:nvPr/>
          </p:nvGrpSpPr>
          <p:grpSpPr>
            <a:xfrm>
              <a:off x="185" y="1604"/>
              <a:ext cx="449" cy="299"/>
              <a:chOff x="720" y="336"/>
              <a:chExt cx="624" cy="432"/>
            </a:xfrm>
          </p:grpSpPr>
          <p:sp>
            <p:nvSpPr>
              <p:cNvPr id="22" name="Rectangle 4"/>
              <p:cNvSpPr>
                <a:spLocks noChangeArrowheads="1"/>
              </p:cNvSpPr>
              <p:nvPr/>
            </p:nvSpPr>
            <p:spPr bwMode="auto">
              <a:xfrm>
                <a:off x="720" y="336"/>
                <a:ext cx="384" cy="432"/>
              </a:xfrm>
              <a:prstGeom prst="rect">
                <a:avLst/>
              </a:prstGeom>
              <a:solidFill>
                <a:schemeClr val="folHlink"/>
              </a:solidFill>
              <a:ln>
                <a:noFill/>
              </a:ln>
            </p:spPr>
            <p:txBody>
              <a:bodyPr wrap="none" anchor="ctr"/>
              <a:lstStyle>
                <a:lvl1pPr eaLnBrk="0" hangingPunct="0">
                  <a:defRPr kumimoji="1" sz="3200">
                    <a:solidFill>
                      <a:schemeClr val="tx1"/>
                    </a:solidFill>
                    <a:latin typeface="Comic Sans MS" panose="030F0702030302020204" pitchFamily="66" charset="0"/>
                    <a:ea typeface="宋体" panose="02010600030101010101" pitchFamily="2" charset="-122"/>
                  </a:defRPr>
                </a:lvl1pPr>
                <a:lvl2pPr marL="742950" indent="-285750" eaLnBrk="0" hangingPunct="0">
                  <a:defRPr kumimoji="1" sz="3200">
                    <a:solidFill>
                      <a:schemeClr val="tx1"/>
                    </a:solidFill>
                    <a:latin typeface="Comic Sans MS" panose="030F0702030302020204" pitchFamily="66" charset="0"/>
                    <a:ea typeface="宋体" panose="02010600030101010101" pitchFamily="2" charset="-122"/>
                  </a:defRPr>
                </a:lvl2pPr>
                <a:lvl3pPr marL="1143000" indent="-228600" eaLnBrk="0" hangingPunct="0">
                  <a:defRPr kumimoji="1" sz="3200">
                    <a:solidFill>
                      <a:schemeClr val="tx1"/>
                    </a:solidFill>
                    <a:latin typeface="Comic Sans MS" panose="030F0702030302020204" pitchFamily="66" charset="0"/>
                    <a:ea typeface="宋体" panose="02010600030101010101" pitchFamily="2" charset="-122"/>
                  </a:defRPr>
                </a:lvl3pPr>
                <a:lvl4pPr marL="1600200" indent="-228600" eaLnBrk="0" hangingPunct="0">
                  <a:defRPr kumimoji="1" sz="3200">
                    <a:solidFill>
                      <a:schemeClr val="tx1"/>
                    </a:solidFill>
                    <a:latin typeface="Comic Sans MS" panose="030F0702030302020204" pitchFamily="66" charset="0"/>
                    <a:ea typeface="宋体" panose="02010600030101010101" pitchFamily="2" charset="-122"/>
                  </a:defRPr>
                </a:lvl4pPr>
                <a:lvl5pPr marL="2057400" indent="-228600" eaLnBrk="0" hangingPunct="0">
                  <a:defRPr kumimoji="1" sz="3200">
                    <a:solidFill>
                      <a:schemeClr val="tx1"/>
                    </a:solidFill>
                    <a:latin typeface="Comic Sans MS" panose="030F0702030302020204" pitchFamily="66" charset="0"/>
                    <a:ea typeface="宋体" panose="02010600030101010101" pitchFamily="2" charset="-122"/>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a:pPr>
                <a:endParaRPr kumimoji="1" lang="zh-CN" altLang="en-US" sz="3200" b="0"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sp>
            <p:nvSpPr>
              <p:cNvPr id="2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p:spPr>
            <p:txBody>
              <a:bodyPr wrap="none" anchor="ctr"/>
              <a:lstStyle>
                <a:lvl1pPr eaLnBrk="0" hangingPunct="0">
                  <a:defRPr kumimoji="1" sz="3200">
                    <a:solidFill>
                      <a:schemeClr val="tx1"/>
                    </a:solidFill>
                    <a:latin typeface="Comic Sans MS" panose="030F0702030302020204" pitchFamily="66" charset="0"/>
                    <a:ea typeface="宋体" panose="02010600030101010101" pitchFamily="2" charset="-122"/>
                  </a:defRPr>
                </a:lvl1pPr>
                <a:lvl2pPr marL="742950" indent="-285750" eaLnBrk="0" hangingPunct="0">
                  <a:defRPr kumimoji="1" sz="3200">
                    <a:solidFill>
                      <a:schemeClr val="tx1"/>
                    </a:solidFill>
                    <a:latin typeface="Comic Sans MS" panose="030F0702030302020204" pitchFamily="66" charset="0"/>
                    <a:ea typeface="宋体" panose="02010600030101010101" pitchFamily="2" charset="-122"/>
                  </a:defRPr>
                </a:lvl2pPr>
                <a:lvl3pPr marL="1143000" indent="-228600" eaLnBrk="0" hangingPunct="0">
                  <a:defRPr kumimoji="1" sz="3200">
                    <a:solidFill>
                      <a:schemeClr val="tx1"/>
                    </a:solidFill>
                    <a:latin typeface="Comic Sans MS" panose="030F0702030302020204" pitchFamily="66" charset="0"/>
                    <a:ea typeface="宋体" panose="02010600030101010101" pitchFamily="2" charset="-122"/>
                  </a:defRPr>
                </a:lvl3pPr>
                <a:lvl4pPr marL="1600200" indent="-228600" eaLnBrk="0" hangingPunct="0">
                  <a:defRPr kumimoji="1" sz="3200">
                    <a:solidFill>
                      <a:schemeClr val="tx1"/>
                    </a:solidFill>
                    <a:latin typeface="Comic Sans MS" panose="030F0702030302020204" pitchFamily="66" charset="0"/>
                    <a:ea typeface="宋体" panose="02010600030101010101" pitchFamily="2" charset="-122"/>
                  </a:defRPr>
                </a:lvl4pPr>
                <a:lvl5pPr marL="2057400" indent="-228600" eaLnBrk="0" hangingPunct="0">
                  <a:defRPr kumimoji="1" sz="3200">
                    <a:solidFill>
                      <a:schemeClr val="tx1"/>
                    </a:solidFill>
                    <a:latin typeface="Comic Sans MS" panose="030F0702030302020204" pitchFamily="66" charset="0"/>
                    <a:ea typeface="宋体" panose="02010600030101010101" pitchFamily="2" charset="-122"/>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a:pPr>
                <a:endParaRPr kumimoji="1" lang="zh-CN" altLang="en-US" sz="3200" b="0"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grpSp>
        <p:grpSp>
          <p:nvGrpSpPr>
            <p:cNvPr id="2057" name="Group 6"/>
            <p:cNvGrpSpPr/>
            <p:nvPr/>
          </p:nvGrpSpPr>
          <p:grpSpPr>
            <a:xfrm>
              <a:off x="263" y="1870"/>
              <a:ext cx="466" cy="299"/>
              <a:chOff x="912" y="2640"/>
              <a:chExt cx="672" cy="432"/>
            </a:xfrm>
          </p:grpSpPr>
          <p:sp>
            <p:nvSpPr>
              <p:cNvPr id="20" name="Rectangle 7"/>
              <p:cNvSpPr>
                <a:spLocks noChangeArrowheads="1"/>
              </p:cNvSpPr>
              <p:nvPr/>
            </p:nvSpPr>
            <p:spPr bwMode="auto">
              <a:xfrm>
                <a:off x="912" y="2640"/>
                <a:ext cx="384" cy="432"/>
              </a:xfrm>
              <a:prstGeom prst="rect">
                <a:avLst/>
              </a:prstGeom>
              <a:solidFill>
                <a:schemeClr val="accent2"/>
              </a:solidFill>
              <a:ln>
                <a:noFill/>
              </a:ln>
            </p:spPr>
            <p:txBody>
              <a:bodyPr wrap="none" anchor="ctr"/>
              <a:lstStyle>
                <a:lvl1pPr eaLnBrk="0" hangingPunct="0">
                  <a:defRPr kumimoji="1" sz="3200">
                    <a:solidFill>
                      <a:schemeClr val="tx1"/>
                    </a:solidFill>
                    <a:latin typeface="Comic Sans MS" panose="030F0702030302020204" pitchFamily="66" charset="0"/>
                    <a:ea typeface="宋体" panose="02010600030101010101" pitchFamily="2" charset="-122"/>
                  </a:defRPr>
                </a:lvl1pPr>
                <a:lvl2pPr marL="742950" indent="-285750" eaLnBrk="0" hangingPunct="0">
                  <a:defRPr kumimoji="1" sz="3200">
                    <a:solidFill>
                      <a:schemeClr val="tx1"/>
                    </a:solidFill>
                    <a:latin typeface="Comic Sans MS" panose="030F0702030302020204" pitchFamily="66" charset="0"/>
                    <a:ea typeface="宋体" panose="02010600030101010101" pitchFamily="2" charset="-122"/>
                  </a:defRPr>
                </a:lvl2pPr>
                <a:lvl3pPr marL="1143000" indent="-228600" eaLnBrk="0" hangingPunct="0">
                  <a:defRPr kumimoji="1" sz="3200">
                    <a:solidFill>
                      <a:schemeClr val="tx1"/>
                    </a:solidFill>
                    <a:latin typeface="Comic Sans MS" panose="030F0702030302020204" pitchFamily="66" charset="0"/>
                    <a:ea typeface="宋体" panose="02010600030101010101" pitchFamily="2" charset="-122"/>
                  </a:defRPr>
                </a:lvl3pPr>
                <a:lvl4pPr marL="1600200" indent="-228600" eaLnBrk="0" hangingPunct="0">
                  <a:defRPr kumimoji="1" sz="3200">
                    <a:solidFill>
                      <a:schemeClr val="tx1"/>
                    </a:solidFill>
                    <a:latin typeface="Comic Sans MS" panose="030F0702030302020204" pitchFamily="66" charset="0"/>
                    <a:ea typeface="宋体" panose="02010600030101010101" pitchFamily="2" charset="-122"/>
                  </a:defRPr>
                </a:lvl4pPr>
                <a:lvl5pPr marL="2057400" indent="-228600" eaLnBrk="0" hangingPunct="0">
                  <a:defRPr kumimoji="1" sz="3200">
                    <a:solidFill>
                      <a:schemeClr val="tx1"/>
                    </a:solidFill>
                    <a:latin typeface="Comic Sans MS" panose="030F0702030302020204" pitchFamily="66" charset="0"/>
                    <a:ea typeface="宋体" panose="02010600030101010101" pitchFamily="2" charset="-122"/>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a:pPr>
                <a:endParaRPr kumimoji="1" lang="zh-CN" altLang="en-US" sz="3200" b="0"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sp>
            <p:nvSpPr>
              <p:cNvPr id="2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p:spPr>
            <p:txBody>
              <a:bodyPr wrap="none" anchor="ctr"/>
              <a:lstStyle>
                <a:lvl1pPr eaLnBrk="0" hangingPunct="0">
                  <a:defRPr kumimoji="1" sz="3200">
                    <a:solidFill>
                      <a:schemeClr val="tx1"/>
                    </a:solidFill>
                    <a:latin typeface="Comic Sans MS" panose="030F0702030302020204" pitchFamily="66" charset="0"/>
                    <a:ea typeface="宋体" panose="02010600030101010101" pitchFamily="2" charset="-122"/>
                  </a:defRPr>
                </a:lvl1pPr>
                <a:lvl2pPr marL="742950" indent="-285750" eaLnBrk="0" hangingPunct="0">
                  <a:defRPr kumimoji="1" sz="3200">
                    <a:solidFill>
                      <a:schemeClr val="tx1"/>
                    </a:solidFill>
                    <a:latin typeface="Comic Sans MS" panose="030F0702030302020204" pitchFamily="66" charset="0"/>
                    <a:ea typeface="宋体" panose="02010600030101010101" pitchFamily="2" charset="-122"/>
                  </a:defRPr>
                </a:lvl2pPr>
                <a:lvl3pPr marL="1143000" indent="-228600" eaLnBrk="0" hangingPunct="0">
                  <a:defRPr kumimoji="1" sz="3200">
                    <a:solidFill>
                      <a:schemeClr val="tx1"/>
                    </a:solidFill>
                    <a:latin typeface="Comic Sans MS" panose="030F0702030302020204" pitchFamily="66" charset="0"/>
                    <a:ea typeface="宋体" panose="02010600030101010101" pitchFamily="2" charset="-122"/>
                  </a:defRPr>
                </a:lvl3pPr>
                <a:lvl4pPr marL="1600200" indent="-228600" eaLnBrk="0" hangingPunct="0">
                  <a:defRPr kumimoji="1" sz="3200">
                    <a:solidFill>
                      <a:schemeClr val="tx1"/>
                    </a:solidFill>
                    <a:latin typeface="Comic Sans MS" panose="030F0702030302020204" pitchFamily="66" charset="0"/>
                    <a:ea typeface="宋体" panose="02010600030101010101" pitchFamily="2" charset="-122"/>
                  </a:defRPr>
                </a:lvl4pPr>
                <a:lvl5pPr marL="2057400" indent="-228600" eaLnBrk="0" hangingPunct="0">
                  <a:defRPr kumimoji="1" sz="3200">
                    <a:solidFill>
                      <a:schemeClr val="tx1"/>
                    </a:solidFill>
                    <a:latin typeface="Comic Sans MS" panose="030F0702030302020204" pitchFamily="66" charset="0"/>
                    <a:ea typeface="宋体" panose="02010600030101010101" pitchFamily="2" charset="-122"/>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a:pPr>
                <a:endParaRPr kumimoji="1" lang="zh-CN" altLang="en-US" sz="3200" b="0"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grpSp>
        <p:sp>
          <p:nvSpPr>
            <p:cNvPr id="1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p:spPr>
          <p:txBody>
            <a:bodyPr wrap="none" anchor="ctr"/>
            <a:lstStyle>
              <a:lvl1pPr eaLnBrk="0" hangingPunct="0">
                <a:defRPr kumimoji="1" sz="3200">
                  <a:solidFill>
                    <a:schemeClr val="tx1"/>
                  </a:solidFill>
                  <a:latin typeface="Comic Sans MS" panose="030F0702030302020204" pitchFamily="66" charset="0"/>
                  <a:ea typeface="宋体" panose="02010600030101010101" pitchFamily="2" charset="-122"/>
                </a:defRPr>
              </a:lvl1pPr>
              <a:lvl2pPr marL="742950" indent="-285750" eaLnBrk="0" hangingPunct="0">
                <a:defRPr kumimoji="1" sz="3200">
                  <a:solidFill>
                    <a:schemeClr val="tx1"/>
                  </a:solidFill>
                  <a:latin typeface="Comic Sans MS" panose="030F0702030302020204" pitchFamily="66" charset="0"/>
                  <a:ea typeface="宋体" panose="02010600030101010101" pitchFamily="2" charset="-122"/>
                </a:defRPr>
              </a:lvl2pPr>
              <a:lvl3pPr marL="1143000" indent="-228600" eaLnBrk="0" hangingPunct="0">
                <a:defRPr kumimoji="1" sz="3200">
                  <a:solidFill>
                    <a:schemeClr val="tx1"/>
                  </a:solidFill>
                  <a:latin typeface="Comic Sans MS" panose="030F0702030302020204" pitchFamily="66" charset="0"/>
                  <a:ea typeface="宋体" panose="02010600030101010101" pitchFamily="2" charset="-122"/>
                </a:defRPr>
              </a:lvl3pPr>
              <a:lvl4pPr marL="1600200" indent="-228600" eaLnBrk="0" hangingPunct="0">
                <a:defRPr kumimoji="1" sz="3200">
                  <a:solidFill>
                    <a:schemeClr val="tx1"/>
                  </a:solidFill>
                  <a:latin typeface="Comic Sans MS" panose="030F0702030302020204" pitchFamily="66" charset="0"/>
                  <a:ea typeface="宋体" panose="02010600030101010101" pitchFamily="2" charset="-122"/>
                </a:defRPr>
              </a:lvl4pPr>
              <a:lvl5pPr marL="2057400" indent="-228600" eaLnBrk="0" hangingPunct="0">
                <a:defRPr kumimoji="1" sz="3200">
                  <a:solidFill>
                    <a:schemeClr val="tx1"/>
                  </a:solidFill>
                  <a:latin typeface="Comic Sans MS" panose="030F0702030302020204" pitchFamily="66" charset="0"/>
                  <a:ea typeface="宋体" panose="02010600030101010101" pitchFamily="2" charset="-122"/>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a:pPr>
              <a:endParaRPr kumimoji="1" lang="zh-CN" altLang="en-US" sz="3200" b="0"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sp>
          <p:nvSpPr>
            <p:cNvPr id="18" name="Rectangle 10"/>
            <p:cNvSpPr>
              <a:spLocks noChangeArrowheads="1"/>
            </p:cNvSpPr>
            <p:nvPr/>
          </p:nvSpPr>
          <p:spPr bwMode="auto">
            <a:xfrm>
              <a:off x="400" y="1536"/>
              <a:ext cx="20" cy="663"/>
            </a:xfrm>
            <a:prstGeom prst="rect">
              <a:avLst/>
            </a:prstGeom>
            <a:solidFill>
              <a:schemeClr val="bg2"/>
            </a:solidFill>
            <a:ln>
              <a:noFill/>
            </a:ln>
          </p:spPr>
          <p:txBody>
            <a:bodyPr wrap="none" anchor="ctr"/>
            <a:lstStyle>
              <a:lvl1pPr eaLnBrk="0" hangingPunct="0">
                <a:defRPr kumimoji="1" sz="3200">
                  <a:solidFill>
                    <a:schemeClr val="tx1"/>
                  </a:solidFill>
                  <a:latin typeface="Comic Sans MS" panose="030F0702030302020204" pitchFamily="66" charset="0"/>
                  <a:ea typeface="宋体" panose="02010600030101010101" pitchFamily="2" charset="-122"/>
                </a:defRPr>
              </a:lvl1pPr>
              <a:lvl2pPr marL="742950" indent="-285750" eaLnBrk="0" hangingPunct="0">
                <a:defRPr kumimoji="1" sz="3200">
                  <a:solidFill>
                    <a:schemeClr val="tx1"/>
                  </a:solidFill>
                  <a:latin typeface="Comic Sans MS" panose="030F0702030302020204" pitchFamily="66" charset="0"/>
                  <a:ea typeface="宋体" panose="02010600030101010101" pitchFamily="2" charset="-122"/>
                </a:defRPr>
              </a:lvl2pPr>
              <a:lvl3pPr marL="1143000" indent="-228600" eaLnBrk="0" hangingPunct="0">
                <a:defRPr kumimoji="1" sz="3200">
                  <a:solidFill>
                    <a:schemeClr val="tx1"/>
                  </a:solidFill>
                  <a:latin typeface="Comic Sans MS" panose="030F0702030302020204" pitchFamily="66" charset="0"/>
                  <a:ea typeface="宋体" panose="02010600030101010101" pitchFamily="2" charset="-122"/>
                </a:defRPr>
              </a:lvl3pPr>
              <a:lvl4pPr marL="1600200" indent="-228600" eaLnBrk="0" hangingPunct="0">
                <a:defRPr kumimoji="1" sz="3200">
                  <a:solidFill>
                    <a:schemeClr val="tx1"/>
                  </a:solidFill>
                  <a:latin typeface="Comic Sans MS" panose="030F0702030302020204" pitchFamily="66" charset="0"/>
                  <a:ea typeface="宋体" panose="02010600030101010101" pitchFamily="2" charset="-122"/>
                </a:defRPr>
              </a:lvl4pPr>
              <a:lvl5pPr marL="2057400" indent="-228600" eaLnBrk="0" hangingPunct="0">
                <a:defRPr kumimoji="1" sz="3200">
                  <a:solidFill>
                    <a:schemeClr val="tx1"/>
                  </a:solidFill>
                  <a:latin typeface="Comic Sans MS" panose="030F0702030302020204" pitchFamily="66" charset="0"/>
                  <a:ea typeface="宋体" panose="02010600030101010101" pitchFamily="2" charset="-122"/>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a:pPr>
              <a:endParaRPr kumimoji="1" lang="zh-CN" altLang="en-US" sz="3200" b="0"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sp>
          <p:nvSpPr>
            <p:cNvPr id="1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p:spPr>
          <p:txBody>
            <a:bodyPr wrap="none" anchor="ctr"/>
            <a:lstStyle>
              <a:lvl1pPr eaLnBrk="0" hangingPunct="0">
                <a:defRPr kumimoji="1" sz="3200">
                  <a:solidFill>
                    <a:schemeClr val="tx1"/>
                  </a:solidFill>
                  <a:latin typeface="Comic Sans MS" panose="030F0702030302020204" pitchFamily="66" charset="0"/>
                  <a:ea typeface="宋体" panose="02010600030101010101" pitchFamily="2" charset="-122"/>
                </a:defRPr>
              </a:lvl1pPr>
              <a:lvl2pPr marL="742950" indent="-285750" eaLnBrk="0" hangingPunct="0">
                <a:defRPr kumimoji="1" sz="3200">
                  <a:solidFill>
                    <a:schemeClr val="tx1"/>
                  </a:solidFill>
                  <a:latin typeface="Comic Sans MS" panose="030F0702030302020204" pitchFamily="66" charset="0"/>
                  <a:ea typeface="宋体" panose="02010600030101010101" pitchFamily="2" charset="-122"/>
                </a:defRPr>
              </a:lvl2pPr>
              <a:lvl3pPr marL="1143000" indent="-228600" eaLnBrk="0" hangingPunct="0">
                <a:defRPr kumimoji="1" sz="3200">
                  <a:solidFill>
                    <a:schemeClr val="tx1"/>
                  </a:solidFill>
                  <a:latin typeface="Comic Sans MS" panose="030F0702030302020204" pitchFamily="66" charset="0"/>
                  <a:ea typeface="宋体" panose="02010600030101010101" pitchFamily="2" charset="-122"/>
                </a:defRPr>
              </a:lvl3pPr>
              <a:lvl4pPr marL="1600200" indent="-228600" eaLnBrk="0" hangingPunct="0">
                <a:defRPr kumimoji="1" sz="3200">
                  <a:solidFill>
                    <a:schemeClr val="tx1"/>
                  </a:solidFill>
                  <a:latin typeface="Comic Sans MS" panose="030F0702030302020204" pitchFamily="66" charset="0"/>
                  <a:ea typeface="宋体" panose="02010600030101010101" pitchFamily="2" charset="-122"/>
                </a:defRPr>
              </a:lvl4pPr>
              <a:lvl5pPr marL="2057400" indent="-228600" eaLnBrk="0" hangingPunct="0">
                <a:defRPr kumimoji="1" sz="3200">
                  <a:solidFill>
                    <a:schemeClr val="tx1"/>
                  </a:solidFill>
                  <a:latin typeface="Comic Sans MS" panose="030F0702030302020204" pitchFamily="66" charset="0"/>
                  <a:ea typeface="宋体" panose="02010600030101010101" pitchFamily="2" charset="-122"/>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a:pPr>
              <a:endParaRPr kumimoji="1" lang="zh-CN" altLang="en-US" sz="3200" b="0" i="0" u="none" strike="noStrike" kern="1200" cap="none" spc="0" normalizeH="0" baseline="0" noProof="0">
                <a:ln>
                  <a:noFill/>
                </a:ln>
                <a:solidFill>
                  <a:schemeClr val="tx1"/>
                </a:solidFill>
                <a:effectLst/>
                <a:uLnTx/>
                <a:uFillTx/>
                <a:latin typeface="Comic Sans MS" panose="030F0702030302020204" pitchFamily="66" charset="0"/>
                <a:ea typeface="宋体" panose="02010600030101010101" pitchFamily="2" charset="-122"/>
                <a:cs typeface="+mn-cs"/>
              </a:endParaRPr>
            </a:p>
          </p:txBody>
        </p:sp>
      </p:grpSp>
      <p:sp>
        <p:nvSpPr>
          <p:cNvPr id="389132" name="Rectangle 12"/>
          <p:cNvSpPr>
            <a:spLocks noGrp="1" noChangeArrowheads="1"/>
          </p:cNvSpPr>
          <p:nvPr>
            <p:ph type="ctrTitle"/>
          </p:nvPr>
        </p:nvSpPr>
        <p:spPr>
          <a:xfrm>
            <a:off x="990600" y="1828800"/>
            <a:ext cx="7772400" cy="1143000"/>
          </a:xfrm>
        </p:spPr>
        <p:txBody>
          <a:bodyPr/>
          <a:lstStyle>
            <a:lvl1pPr>
              <a:defRPr/>
            </a:lvl1pPr>
          </a:lstStyle>
          <a:p>
            <a:r>
              <a:rPr lang="zh-CN" altLang="en-US"/>
              <a:t>单击此处编辑母版标题样式</a:t>
            </a:r>
          </a:p>
        </p:txBody>
      </p:sp>
      <p:sp>
        <p:nvSpPr>
          <p:cNvPr id="389133" name="Rectangle 13"/>
          <p:cNvSpPr>
            <a:spLocks noGrp="1" noChangeArrowheads="1"/>
          </p:cNvSpPr>
          <p:nvPr>
            <p:ph type="subTitle" idx="1"/>
          </p:nvPr>
        </p:nvSpPr>
        <p:spPr>
          <a:xfrm>
            <a:off x="1371600" y="3886200"/>
            <a:ext cx="6400800" cy="1752600"/>
          </a:xfrm>
        </p:spPr>
        <p:txBody>
          <a:bodyPr/>
          <a:lstStyle>
            <a:lvl1pPr marL="0" indent="0" algn="ctr">
              <a:buFont typeface="Wingdings" panose="05000000000000000000" pitchFamily="2" charset="2"/>
              <a:buNone/>
              <a:defRPr/>
            </a:lvl1pPr>
          </a:lstStyle>
          <a:p>
            <a:r>
              <a:rPr lang="zh-CN" altLang="en-US"/>
              <a:t>单击此处编辑母版副标题样式</a:t>
            </a:r>
          </a:p>
        </p:txBody>
      </p:sp>
      <p:sp>
        <p:nvSpPr>
          <p:cNvPr id="24" name="Rectangle 14"/>
          <p:cNvSpPr>
            <a:spLocks noGrp="1" noChangeArrowheads="1"/>
          </p:cNvSpPr>
          <p:nvPr>
            <p:ph type="dt" sz="half" idx="2"/>
          </p:nvPr>
        </p:nvSpPr>
        <p:spPr bwMode="auto">
          <a:xfrm>
            <a:off x="990600" y="6248400"/>
            <a:ext cx="1905000" cy="457200"/>
          </a:xfrm>
          <a:prstGeom prst="rect">
            <a:avLst/>
          </a:prstGeom>
          <a:ln>
            <a:miter lim="800000"/>
          </a:ln>
        </p:spPr>
        <p:txBody>
          <a:bodyPr vert="horz" wrap="square" lIns="91440" tIns="45720" rIns="91440" bIns="45720" numCol="1" anchor="b" anchorCtr="0" compatLnSpc="1"/>
          <a:lstStyle>
            <a:lvl1pPr>
              <a:defRPr smtClean="0">
                <a:solidFill>
                  <a:schemeClr val="bg2"/>
                </a:solidFill>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93FDBA6A-AF0A-47D6-8159-6D798A2F78E9}" type="datetime1">
              <a:rPr kumimoji="0" lang="zh-CN" altLang="en-US" sz="1400" b="0" i="0" u="none" strike="noStrike" kern="1200" cap="none" spc="0" normalizeH="0" baseline="0" noProof="0" smtClean="0">
                <a:ln>
                  <a:noFill/>
                </a:ln>
                <a:solidFill>
                  <a:schemeClr val="bg2"/>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bg2"/>
              </a:solidFill>
              <a:effectLst/>
              <a:uLnTx/>
              <a:uFillTx/>
              <a:latin typeface="+mn-lt"/>
              <a:ea typeface="宋体" panose="02010600030101010101" pitchFamily="2" charset="-122"/>
              <a:cs typeface="+mn-cs"/>
            </a:endParaRPr>
          </a:p>
        </p:txBody>
      </p:sp>
      <p:sp>
        <p:nvSpPr>
          <p:cNvPr id="25" name="Rectangle 15"/>
          <p:cNvSpPr>
            <a:spLocks noGrp="1" noChangeArrowheads="1"/>
          </p:cNvSpPr>
          <p:nvPr>
            <p:ph type="ftr" sz="quarter" idx="3"/>
          </p:nvPr>
        </p:nvSpPr>
        <p:spPr bwMode="auto">
          <a:xfrm>
            <a:off x="3429000" y="6248400"/>
            <a:ext cx="2895600" cy="457200"/>
          </a:xfrm>
          <a:prstGeom prst="rect">
            <a:avLst/>
          </a:prstGeom>
          <a:ln>
            <a:miter lim="800000"/>
          </a:ln>
        </p:spPr>
        <p:txBody>
          <a:bodyPr vert="horz" wrap="square" lIns="91440" tIns="45720" rIns="91440" bIns="45720" numCol="1" anchor="b" anchorCtr="0" compatLnSpc="1"/>
          <a:lstStyle>
            <a:lvl1pPr>
              <a:defRPr>
                <a:solidFill>
                  <a:schemeClr val="bg2"/>
                </a:solidFill>
              </a:defRPr>
            </a:lvl1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bg2"/>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bg2"/>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bg2"/>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bg2"/>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bg2"/>
              </a:solidFill>
              <a:effectLst/>
              <a:uLnTx/>
              <a:uFillTx/>
              <a:latin typeface="+mn-lt"/>
              <a:ea typeface="宋体" panose="02010600030101010101" pitchFamily="2" charset="-122"/>
              <a:cs typeface="+mn-cs"/>
            </a:endParaRPr>
          </a:p>
        </p:txBody>
      </p:sp>
      <p:sp>
        <p:nvSpPr>
          <p:cNvPr id="26" name="Rectangle 16"/>
          <p:cNvSpPr>
            <a:spLocks noGrp="1" noChangeArrowheads="1"/>
          </p:cNvSpPr>
          <p:nvPr>
            <p:ph type="sldNum" sz="quarter" idx="4"/>
          </p:nvPr>
        </p:nvSpPr>
        <p:spPr bwMode="auto">
          <a:xfrm>
            <a:off x="6858000" y="6248400"/>
            <a:ext cx="1905000" cy="457200"/>
          </a:xfrm>
          <a:prstGeom prst="rect">
            <a:avLst/>
          </a:prstGeom>
          <a:ln>
            <a:miter lim="800000"/>
          </a:ln>
        </p:spPr>
        <p:txBody>
          <a:bodyPr vert="horz" wrap="square" lIns="91440" tIns="45720" rIns="91440" bIns="45720" numCol="1" anchor="b" anchorCtr="0" compatLnSpc="1"/>
          <a:lstStyle/>
          <a:p>
            <a:pPr algn="r" eaLnBrk="1" hangingPunct="1">
              <a:buNone/>
            </a:pPr>
            <a:fld id="{9A0DB2DC-4C9A-4742-B13C-FB6460FD3503}" type="slidenum">
              <a:rPr lang="en-US" altLang="zh-CN" dirty="0">
                <a:solidFill>
                  <a:schemeClr val="bg2"/>
                </a:solidFill>
                <a:latin typeface="Tahoma" panose="020B0604030504040204" pitchFamily="34" charset="0"/>
              </a:rPr>
              <a:t>‹#›</a:t>
            </a:fld>
            <a:endParaRPr lang="en-US" altLang="zh-CN" dirty="0">
              <a:solidFill>
                <a:schemeClr val="bg2"/>
              </a:solidFill>
              <a:latin typeface="Tahoma"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66BE6D60-BA93-46AC-B2EF-FE3E6DBD9D05}"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en-US" altLang="zh-CN" dirty="0"/>
              <a:t>‹#›</a:t>
            </a:fld>
            <a:endParaRPr lang="en-US" altLang="zh-CN" dirty="0">
              <a:latin typeface="Comic Sans MS" panose="030F0702030302020204" pitchFamily="66"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97BD91FB-79B1-4475-873C-F904DC6B4061}"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en-US" altLang="zh-CN" dirty="0"/>
              <a:t>‹#›</a:t>
            </a:fld>
            <a:endParaRPr lang="en-US" altLang="zh-CN" dirty="0">
              <a:latin typeface="Comic Sans MS" panose="030F0702030302020204" pitchFamily="66"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671FF7C3-0D32-41AD-BDFC-8401D70A71A1}"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None/>
            </a:pPr>
            <a:fld id="{9A0DB2DC-4C9A-4742-B13C-FB6460FD3503}" type="slidenum">
              <a:rPr lang="en-US" altLang="zh-CN" dirty="0"/>
              <a:t>‹#›</a:t>
            </a:fld>
            <a:endParaRPr lang="en-US" altLang="zh-CN" dirty="0">
              <a:latin typeface="Comic Sans MS" panose="030F0702030302020204" pitchFamily="66"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83B20307-62BC-4188-BEB2-88AC62DEAD7F}"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buNone/>
            </a:pPr>
            <a:fld id="{9A0DB2DC-4C9A-4742-B13C-FB6460FD3503}" type="slidenum">
              <a:rPr lang="en-US" altLang="zh-CN" dirty="0"/>
              <a:t>‹#›</a:t>
            </a:fld>
            <a:endParaRPr lang="en-US" altLang="zh-CN" dirty="0">
              <a:latin typeface="Comic Sans MS" panose="030F0702030302020204" pitchFamily="66"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FD08EF5A-C629-4375-8C70-7F9E4D0F8B54}"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buNone/>
            </a:pPr>
            <a:fld id="{9A0DB2DC-4C9A-4742-B13C-FB6460FD3503}" type="slidenum">
              <a:rPr lang="en-US" altLang="zh-CN" dirty="0"/>
              <a:t>‹#›</a:t>
            </a:fld>
            <a:endParaRPr lang="en-US" altLang="zh-CN" dirty="0">
              <a:latin typeface="Comic Sans MS" panose="030F0702030302020204" pitchFamily="66"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6B35CFCE-DD69-4B39-A4C1-191D7821DD01}"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en-US" altLang="zh-CN" dirty="0"/>
              <a:t>‹#›</a:t>
            </a:fld>
            <a:endParaRPr lang="en-US" altLang="zh-CN" dirty="0">
              <a:latin typeface="Comic Sans MS" panose="030F0702030302020204" pitchFamily="66"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9A7F9470-A0E4-47A1-9FA7-828808C80338}"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None/>
            </a:pPr>
            <a:fld id="{9A0DB2DC-4C9A-4742-B13C-FB6460FD3503}" type="slidenum">
              <a:rPr lang="en-US" altLang="zh-CN" dirty="0"/>
              <a:t>‹#›</a:t>
            </a:fld>
            <a:endParaRPr lang="en-US" altLang="zh-CN" dirty="0">
              <a:latin typeface="Comic Sans MS" panose="030F0702030302020204" pitchFamily="66"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endParaRPr kumimoji="1" lang="zh-CN" altLang="en-US" sz="3200" b="0" i="0" u="none" strike="noStrike" kern="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F3C20599-053C-45C3-9BBC-C4E884893030}"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None/>
            </a:pPr>
            <a:fld id="{9A0DB2DC-4C9A-4742-B13C-FB6460FD3503}" type="slidenum">
              <a:rPr lang="en-US" altLang="zh-CN" dirty="0"/>
              <a:t>‹#›</a:t>
            </a:fld>
            <a:endParaRPr lang="en-US" altLang="zh-CN" dirty="0">
              <a:latin typeface="Comic Sans MS" panose="030F0702030302020204" pitchFamily="66"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DE9700C1-8E0E-4528-B113-313EF3B0EEFE}"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en-US" altLang="zh-CN" dirty="0"/>
              <a:t>‹#›</a:t>
            </a:fld>
            <a:endParaRPr lang="en-US" altLang="zh-CN" dirty="0">
              <a:latin typeface="Comic Sans MS" panose="030F0702030302020204" pitchFamily="66"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004050" y="617538"/>
            <a:ext cx="1951038" cy="551497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1150938" y="617538"/>
            <a:ext cx="5700712" cy="551497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4A006C5E-4B13-41EF-9A46-E7CCFABF7313}"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en-US" altLang="zh-CN" dirty="0"/>
              <a:t>‹#›</a:t>
            </a:fld>
            <a:endParaRPr lang="en-US" altLang="zh-CN" dirty="0">
              <a:latin typeface="Comic Sans MS" panose="030F0702030302020204" pitchFamily="66"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ltGray">
          <a:xfrm>
            <a:off x="417513" y="1098550"/>
            <a:ext cx="438150" cy="474663"/>
          </a:xfrm>
          <a:prstGeom prst="rect">
            <a:avLst/>
          </a:prstGeom>
          <a:solidFill>
            <a:schemeClr val="accent2"/>
          </a:solidFill>
          <a:ln>
            <a:noFill/>
          </a:ln>
        </p:spPr>
        <p:txBody>
          <a:bodyPr wrap="none" anchor="ctr"/>
          <a:lstStyle>
            <a:lvl1pPr eaLnBrk="0" hangingPunct="0">
              <a:defRPr kumimoji="1" sz="3200">
                <a:solidFill>
                  <a:schemeClr val="tx1"/>
                </a:solidFill>
                <a:latin typeface="Comic Sans MS" panose="030F0702030302020204" pitchFamily="66" charset="0"/>
                <a:ea typeface="宋体" panose="02010600030101010101" pitchFamily="2" charset="-122"/>
              </a:defRPr>
            </a:lvl1pPr>
            <a:lvl2pPr marL="742950" indent="-285750" eaLnBrk="0" hangingPunct="0">
              <a:defRPr kumimoji="1" sz="3200">
                <a:solidFill>
                  <a:schemeClr val="tx1"/>
                </a:solidFill>
                <a:latin typeface="Comic Sans MS" panose="030F0702030302020204" pitchFamily="66" charset="0"/>
                <a:ea typeface="宋体" panose="02010600030101010101" pitchFamily="2" charset="-122"/>
              </a:defRPr>
            </a:lvl2pPr>
            <a:lvl3pPr marL="1143000" indent="-228600" eaLnBrk="0" hangingPunct="0">
              <a:defRPr kumimoji="1" sz="3200">
                <a:solidFill>
                  <a:schemeClr val="tx1"/>
                </a:solidFill>
                <a:latin typeface="Comic Sans MS" panose="030F0702030302020204" pitchFamily="66" charset="0"/>
                <a:ea typeface="宋体" panose="02010600030101010101" pitchFamily="2" charset="-122"/>
              </a:defRPr>
            </a:lvl3pPr>
            <a:lvl4pPr marL="1600200" indent="-228600" eaLnBrk="0" hangingPunct="0">
              <a:defRPr kumimoji="1" sz="3200">
                <a:solidFill>
                  <a:schemeClr val="tx1"/>
                </a:solidFill>
                <a:latin typeface="Comic Sans MS" panose="030F0702030302020204" pitchFamily="66" charset="0"/>
                <a:ea typeface="宋体" panose="02010600030101010101" pitchFamily="2" charset="-122"/>
              </a:defRPr>
            </a:lvl4pPr>
            <a:lvl5pPr marL="2057400" indent="-228600" eaLnBrk="0" hangingPunct="0">
              <a:defRPr kumimoji="1" sz="3200">
                <a:solidFill>
                  <a:schemeClr val="tx1"/>
                </a:solidFill>
                <a:latin typeface="Comic Sans MS" panose="030F0702030302020204" pitchFamily="66" charset="0"/>
                <a:ea typeface="宋体" panose="02010600030101010101" pitchFamily="2" charset="-122"/>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027"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p:spPr>
        <p:txBody>
          <a:bodyPr wrap="none" anchor="ctr"/>
          <a:lstStyle>
            <a:lvl1pPr eaLnBrk="0" hangingPunct="0">
              <a:defRPr kumimoji="1" sz="3200">
                <a:solidFill>
                  <a:schemeClr val="tx1"/>
                </a:solidFill>
                <a:latin typeface="Comic Sans MS" panose="030F0702030302020204" pitchFamily="66" charset="0"/>
                <a:ea typeface="宋体" panose="02010600030101010101" pitchFamily="2" charset="-122"/>
              </a:defRPr>
            </a:lvl1pPr>
            <a:lvl2pPr marL="742950" indent="-285750" eaLnBrk="0" hangingPunct="0">
              <a:defRPr kumimoji="1" sz="3200">
                <a:solidFill>
                  <a:schemeClr val="tx1"/>
                </a:solidFill>
                <a:latin typeface="Comic Sans MS" panose="030F0702030302020204" pitchFamily="66" charset="0"/>
                <a:ea typeface="宋体" panose="02010600030101010101" pitchFamily="2" charset="-122"/>
              </a:defRPr>
            </a:lvl2pPr>
            <a:lvl3pPr marL="1143000" indent="-228600" eaLnBrk="0" hangingPunct="0">
              <a:defRPr kumimoji="1" sz="3200">
                <a:solidFill>
                  <a:schemeClr val="tx1"/>
                </a:solidFill>
                <a:latin typeface="Comic Sans MS" panose="030F0702030302020204" pitchFamily="66" charset="0"/>
                <a:ea typeface="宋体" panose="02010600030101010101" pitchFamily="2" charset="-122"/>
              </a:defRPr>
            </a:lvl3pPr>
            <a:lvl4pPr marL="1600200" indent="-228600" eaLnBrk="0" hangingPunct="0">
              <a:defRPr kumimoji="1" sz="3200">
                <a:solidFill>
                  <a:schemeClr val="tx1"/>
                </a:solidFill>
                <a:latin typeface="Comic Sans MS" panose="030F0702030302020204" pitchFamily="66" charset="0"/>
                <a:ea typeface="宋体" panose="02010600030101010101" pitchFamily="2" charset="-122"/>
              </a:defRPr>
            </a:lvl4pPr>
            <a:lvl5pPr marL="2057400" indent="-228600" eaLnBrk="0" hangingPunct="0">
              <a:defRPr kumimoji="1" sz="3200">
                <a:solidFill>
                  <a:schemeClr val="tx1"/>
                </a:solidFill>
                <a:latin typeface="Comic Sans MS" panose="030F0702030302020204" pitchFamily="66" charset="0"/>
                <a:ea typeface="宋体" panose="02010600030101010101" pitchFamily="2" charset="-122"/>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028" name="Rectangle 4"/>
          <p:cNvSpPr>
            <a:spLocks noChangeArrowheads="1"/>
          </p:cNvSpPr>
          <p:nvPr/>
        </p:nvSpPr>
        <p:spPr bwMode="ltGray">
          <a:xfrm>
            <a:off x="541338" y="1520825"/>
            <a:ext cx="422275" cy="474663"/>
          </a:xfrm>
          <a:prstGeom prst="rect">
            <a:avLst/>
          </a:prstGeom>
          <a:solidFill>
            <a:schemeClr val="folHlink"/>
          </a:solidFill>
          <a:ln>
            <a:noFill/>
          </a:ln>
        </p:spPr>
        <p:txBody>
          <a:bodyPr wrap="none" anchor="ctr"/>
          <a:lstStyle>
            <a:lvl1pPr eaLnBrk="0" hangingPunct="0">
              <a:defRPr kumimoji="1" sz="3200">
                <a:solidFill>
                  <a:schemeClr val="tx1"/>
                </a:solidFill>
                <a:latin typeface="Comic Sans MS" panose="030F0702030302020204" pitchFamily="66" charset="0"/>
                <a:ea typeface="宋体" panose="02010600030101010101" pitchFamily="2" charset="-122"/>
              </a:defRPr>
            </a:lvl1pPr>
            <a:lvl2pPr marL="742950" indent="-285750" eaLnBrk="0" hangingPunct="0">
              <a:defRPr kumimoji="1" sz="3200">
                <a:solidFill>
                  <a:schemeClr val="tx1"/>
                </a:solidFill>
                <a:latin typeface="Comic Sans MS" panose="030F0702030302020204" pitchFamily="66" charset="0"/>
                <a:ea typeface="宋体" panose="02010600030101010101" pitchFamily="2" charset="-122"/>
              </a:defRPr>
            </a:lvl2pPr>
            <a:lvl3pPr marL="1143000" indent="-228600" eaLnBrk="0" hangingPunct="0">
              <a:defRPr kumimoji="1" sz="3200">
                <a:solidFill>
                  <a:schemeClr val="tx1"/>
                </a:solidFill>
                <a:latin typeface="Comic Sans MS" panose="030F0702030302020204" pitchFamily="66" charset="0"/>
                <a:ea typeface="宋体" panose="02010600030101010101" pitchFamily="2" charset="-122"/>
              </a:defRPr>
            </a:lvl3pPr>
            <a:lvl4pPr marL="1600200" indent="-228600" eaLnBrk="0" hangingPunct="0">
              <a:defRPr kumimoji="1" sz="3200">
                <a:solidFill>
                  <a:schemeClr val="tx1"/>
                </a:solidFill>
                <a:latin typeface="Comic Sans MS" panose="030F0702030302020204" pitchFamily="66" charset="0"/>
                <a:ea typeface="宋体" panose="02010600030101010101" pitchFamily="2" charset="-122"/>
              </a:defRPr>
            </a:lvl4pPr>
            <a:lvl5pPr marL="2057400" indent="-228600" eaLnBrk="0" hangingPunct="0">
              <a:defRPr kumimoji="1" sz="3200">
                <a:solidFill>
                  <a:schemeClr val="tx1"/>
                </a:solidFill>
                <a:latin typeface="Comic Sans MS" panose="030F0702030302020204" pitchFamily="66" charset="0"/>
                <a:ea typeface="宋体" panose="02010600030101010101" pitchFamily="2" charset="-122"/>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029"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p:spPr>
        <p:txBody>
          <a:bodyPr wrap="none" anchor="ctr"/>
          <a:lstStyle>
            <a:lvl1pPr eaLnBrk="0" hangingPunct="0">
              <a:defRPr kumimoji="1" sz="3200">
                <a:solidFill>
                  <a:schemeClr val="tx1"/>
                </a:solidFill>
                <a:latin typeface="Comic Sans MS" panose="030F0702030302020204" pitchFamily="66" charset="0"/>
                <a:ea typeface="宋体" panose="02010600030101010101" pitchFamily="2" charset="-122"/>
              </a:defRPr>
            </a:lvl1pPr>
            <a:lvl2pPr marL="742950" indent="-285750" eaLnBrk="0" hangingPunct="0">
              <a:defRPr kumimoji="1" sz="3200">
                <a:solidFill>
                  <a:schemeClr val="tx1"/>
                </a:solidFill>
                <a:latin typeface="Comic Sans MS" panose="030F0702030302020204" pitchFamily="66" charset="0"/>
                <a:ea typeface="宋体" panose="02010600030101010101" pitchFamily="2" charset="-122"/>
              </a:defRPr>
            </a:lvl2pPr>
            <a:lvl3pPr marL="1143000" indent="-228600" eaLnBrk="0" hangingPunct="0">
              <a:defRPr kumimoji="1" sz="3200">
                <a:solidFill>
                  <a:schemeClr val="tx1"/>
                </a:solidFill>
                <a:latin typeface="Comic Sans MS" panose="030F0702030302020204" pitchFamily="66" charset="0"/>
                <a:ea typeface="宋体" panose="02010600030101010101" pitchFamily="2" charset="-122"/>
              </a:defRPr>
            </a:lvl3pPr>
            <a:lvl4pPr marL="1600200" indent="-228600" eaLnBrk="0" hangingPunct="0">
              <a:defRPr kumimoji="1" sz="3200">
                <a:solidFill>
                  <a:schemeClr val="tx1"/>
                </a:solidFill>
                <a:latin typeface="Comic Sans MS" panose="030F0702030302020204" pitchFamily="66" charset="0"/>
                <a:ea typeface="宋体" panose="02010600030101010101" pitchFamily="2" charset="-122"/>
              </a:defRPr>
            </a:lvl4pPr>
            <a:lvl5pPr marL="2057400" indent="-228600" eaLnBrk="0" hangingPunct="0">
              <a:defRPr kumimoji="1" sz="3200">
                <a:solidFill>
                  <a:schemeClr val="tx1"/>
                </a:solidFill>
                <a:latin typeface="Comic Sans MS" panose="030F0702030302020204" pitchFamily="66" charset="0"/>
                <a:ea typeface="宋体" panose="02010600030101010101" pitchFamily="2" charset="-122"/>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030"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p:spPr>
        <p:txBody>
          <a:bodyPr wrap="none" anchor="ctr"/>
          <a:lstStyle>
            <a:lvl1pPr eaLnBrk="0" hangingPunct="0">
              <a:defRPr kumimoji="1" sz="3200">
                <a:solidFill>
                  <a:schemeClr val="tx1"/>
                </a:solidFill>
                <a:latin typeface="Comic Sans MS" panose="030F0702030302020204" pitchFamily="66" charset="0"/>
                <a:ea typeface="宋体" panose="02010600030101010101" pitchFamily="2" charset="-122"/>
              </a:defRPr>
            </a:lvl1pPr>
            <a:lvl2pPr marL="742950" indent="-285750" eaLnBrk="0" hangingPunct="0">
              <a:defRPr kumimoji="1" sz="3200">
                <a:solidFill>
                  <a:schemeClr val="tx1"/>
                </a:solidFill>
                <a:latin typeface="Comic Sans MS" panose="030F0702030302020204" pitchFamily="66" charset="0"/>
                <a:ea typeface="宋体" panose="02010600030101010101" pitchFamily="2" charset="-122"/>
              </a:defRPr>
            </a:lvl2pPr>
            <a:lvl3pPr marL="1143000" indent="-228600" eaLnBrk="0" hangingPunct="0">
              <a:defRPr kumimoji="1" sz="3200">
                <a:solidFill>
                  <a:schemeClr val="tx1"/>
                </a:solidFill>
                <a:latin typeface="Comic Sans MS" panose="030F0702030302020204" pitchFamily="66" charset="0"/>
                <a:ea typeface="宋体" panose="02010600030101010101" pitchFamily="2" charset="-122"/>
              </a:defRPr>
            </a:lvl3pPr>
            <a:lvl4pPr marL="1600200" indent="-228600" eaLnBrk="0" hangingPunct="0">
              <a:defRPr kumimoji="1" sz="3200">
                <a:solidFill>
                  <a:schemeClr val="tx1"/>
                </a:solidFill>
                <a:latin typeface="Comic Sans MS" panose="030F0702030302020204" pitchFamily="66" charset="0"/>
                <a:ea typeface="宋体" panose="02010600030101010101" pitchFamily="2" charset="-122"/>
              </a:defRPr>
            </a:lvl4pPr>
            <a:lvl5pPr marL="2057400" indent="-228600" eaLnBrk="0" hangingPunct="0">
              <a:defRPr kumimoji="1" sz="3200">
                <a:solidFill>
                  <a:schemeClr val="tx1"/>
                </a:solidFill>
                <a:latin typeface="Comic Sans MS" panose="030F0702030302020204" pitchFamily="66" charset="0"/>
                <a:ea typeface="宋体" panose="02010600030101010101" pitchFamily="2" charset="-122"/>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031" name="Rectangle 7"/>
          <p:cNvSpPr>
            <a:spLocks noChangeArrowheads="1"/>
          </p:cNvSpPr>
          <p:nvPr/>
        </p:nvSpPr>
        <p:spPr bwMode="gray">
          <a:xfrm>
            <a:off x="762000" y="990600"/>
            <a:ext cx="31750" cy="1052513"/>
          </a:xfrm>
          <a:prstGeom prst="rect">
            <a:avLst/>
          </a:prstGeom>
          <a:solidFill>
            <a:schemeClr val="bg2"/>
          </a:solidFill>
          <a:ln>
            <a:noFill/>
          </a:ln>
        </p:spPr>
        <p:txBody>
          <a:bodyPr wrap="none" anchor="ctr"/>
          <a:lstStyle>
            <a:lvl1pPr eaLnBrk="0" hangingPunct="0">
              <a:defRPr kumimoji="1" sz="3200">
                <a:solidFill>
                  <a:schemeClr val="tx1"/>
                </a:solidFill>
                <a:latin typeface="Comic Sans MS" panose="030F0702030302020204" pitchFamily="66" charset="0"/>
                <a:ea typeface="宋体" panose="02010600030101010101" pitchFamily="2" charset="-122"/>
              </a:defRPr>
            </a:lvl1pPr>
            <a:lvl2pPr marL="742950" indent="-285750" eaLnBrk="0" hangingPunct="0">
              <a:defRPr kumimoji="1" sz="3200">
                <a:solidFill>
                  <a:schemeClr val="tx1"/>
                </a:solidFill>
                <a:latin typeface="Comic Sans MS" panose="030F0702030302020204" pitchFamily="66" charset="0"/>
                <a:ea typeface="宋体" panose="02010600030101010101" pitchFamily="2" charset="-122"/>
              </a:defRPr>
            </a:lvl2pPr>
            <a:lvl3pPr marL="1143000" indent="-228600" eaLnBrk="0" hangingPunct="0">
              <a:defRPr kumimoji="1" sz="3200">
                <a:solidFill>
                  <a:schemeClr val="tx1"/>
                </a:solidFill>
                <a:latin typeface="Comic Sans MS" panose="030F0702030302020204" pitchFamily="66" charset="0"/>
                <a:ea typeface="宋体" panose="02010600030101010101" pitchFamily="2" charset="-122"/>
              </a:defRPr>
            </a:lvl3pPr>
            <a:lvl4pPr marL="1600200" indent="-228600" eaLnBrk="0" hangingPunct="0">
              <a:defRPr kumimoji="1" sz="3200">
                <a:solidFill>
                  <a:schemeClr val="tx1"/>
                </a:solidFill>
                <a:latin typeface="Comic Sans MS" panose="030F0702030302020204" pitchFamily="66" charset="0"/>
                <a:ea typeface="宋体" panose="02010600030101010101" pitchFamily="2" charset="-122"/>
              </a:defRPr>
            </a:lvl4pPr>
            <a:lvl5pPr marL="2057400" indent="-228600" eaLnBrk="0" hangingPunct="0">
              <a:defRPr kumimoji="1" sz="3200">
                <a:solidFill>
                  <a:schemeClr val="tx1"/>
                </a:solidFill>
                <a:latin typeface="Comic Sans MS" panose="030F0702030302020204" pitchFamily="66" charset="0"/>
                <a:ea typeface="宋体" panose="02010600030101010101" pitchFamily="2" charset="-122"/>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032"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p:spPr>
        <p:txBody>
          <a:bodyPr wrap="none" anchor="ctr"/>
          <a:lstStyle>
            <a:lvl1pPr eaLnBrk="0" hangingPunct="0">
              <a:defRPr kumimoji="1" sz="3200">
                <a:solidFill>
                  <a:schemeClr val="tx1"/>
                </a:solidFill>
                <a:latin typeface="Comic Sans MS" panose="030F0702030302020204" pitchFamily="66" charset="0"/>
                <a:ea typeface="宋体" panose="02010600030101010101" pitchFamily="2" charset="-122"/>
              </a:defRPr>
            </a:lvl1pPr>
            <a:lvl2pPr marL="742950" indent="-285750" eaLnBrk="0" hangingPunct="0">
              <a:defRPr kumimoji="1" sz="3200">
                <a:solidFill>
                  <a:schemeClr val="tx1"/>
                </a:solidFill>
                <a:latin typeface="Comic Sans MS" panose="030F0702030302020204" pitchFamily="66" charset="0"/>
                <a:ea typeface="宋体" panose="02010600030101010101" pitchFamily="2" charset="-122"/>
              </a:defRPr>
            </a:lvl2pPr>
            <a:lvl3pPr marL="1143000" indent="-228600" eaLnBrk="0" hangingPunct="0">
              <a:defRPr kumimoji="1" sz="3200">
                <a:solidFill>
                  <a:schemeClr val="tx1"/>
                </a:solidFill>
                <a:latin typeface="Comic Sans MS" panose="030F0702030302020204" pitchFamily="66" charset="0"/>
                <a:ea typeface="宋体" panose="02010600030101010101" pitchFamily="2" charset="-122"/>
              </a:defRPr>
            </a:lvl3pPr>
            <a:lvl4pPr marL="1600200" indent="-228600" eaLnBrk="0" hangingPunct="0">
              <a:defRPr kumimoji="1" sz="3200">
                <a:solidFill>
                  <a:schemeClr val="tx1"/>
                </a:solidFill>
                <a:latin typeface="Comic Sans MS" panose="030F0702030302020204" pitchFamily="66" charset="0"/>
                <a:ea typeface="宋体" panose="02010600030101010101" pitchFamily="2" charset="-122"/>
              </a:defRPr>
            </a:lvl4pPr>
            <a:lvl5pPr marL="2057400" indent="-228600" eaLnBrk="0" hangingPunct="0">
              <a:defRPr kumimoji="1" sz="3200">
                <a:solidFill>
                  <a:schemeClr val="tx1"/>
                </a:solidFill>
                <a:latin typeface="Comic Sans MS" panose="030F0702030302020204" pitchFamily="66" charset="0"/>
                <a:ea typeface="宋体" panose="02010600030101010101" pitchFamily="2" charset="-122"/>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Comic Sans MS" panose="030F0702030302020204" pitchFamily="66"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033" name="Rectangle 9"/>
          <p:cNvSpPr>
            <a:spLocks noGrp="1"/>
          </p:cNvSpPr>
          <p:nvPr>
            <p:ph type="title"/>
          </p:nvPr>
        </p:nvSpPr>
        <p:spPr>
          <a:xfrm>
            <a:off x="1150938" y="617538"/>
            <a:ext cx="7793037" cy="1143000"/>
          </a:xfrm>
          <a:prstGeom prst="rect">
            <a:avLst/>
          </a:prstGeom>
          <a:noFill/>
          <a:ln w="9525">
            <a:noFill/>
          </a:ln>
        </p:spPr>
        <p:txBody>
          <a:bodyPr anchor="b" anchorCtr="0"/>
          <a:lstStyle/>
          <a:p>
            <a:pPr lvl="0"/>
            <a:r>
              <a:rPr lang="zh-CN" altLang="en-US" dirty="0"/>
              <a:t>单击此处编辑母版标题样式</a:t>
            </a:r>
          </a:p>
        </p:txBody>
      </p:sp>
      <p:sp>
        <p:nvSpPr>
          <p:cNvPr id="1034" name="Rectangle 10"/>
          <p:cNvSpPr>
            <a:spLocks noGrp="1"/>
          </p:cNvSpPr>
          <p:nvPr>
            <p:ph type="body" idx="1"/>
          </p:nvPr>
        </p:nvSpPr>
        <p:spPr>
          <a:xfrm>
            <a:off x="1182688" y="2017713"/>
            <a:ext cx="7772400" cy="4114800"/>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388107" name="Rectangle 11"/>
          <p:cNvSpPr>
            <a:spLocks noGrp="1" noChangeArrowheads="1"/>
          </p:cNvSpPr>
          <p:nvPr>
            <p:ph type="dt" sz="half" idx="2"/>
          </p:nvPr>
        </p:nvSpPr>
        <p:spPr bwMode="auto">
          <a:xfrm>
            <a:off x="914400" y="6324600"/>
            <a:ext cx="1905000" cy="457200"/>
          </a:xfrm>
          <a:prstGeom prst="rect">
            <a:avLst/>
          </a:prstGeom>
          <a:noFill/>
          <a:ln w="9525">
            <a:noFill/>
            <a:miter lim="800000"/>
          </a:ln>
          <a:effectLst/>
        </p:spPr>
        <p:txBody>
          <a:bodyPr vert="horz" wrap="square" lIns="91440" tIns="45720" rIns="91440" bIns="45720" numCol="1" anchor="b" anchorCtr="0" compatLnSpc="1"/>
          <a:lstStyle>
            <a:lvl1pPr eaLnBrk="1" hangingPunct="1">
              <a:spcBef>
                <a:spcPct val="0"/>
              </a:spcBef>
              <a:buClrTx/>
              <a:buSzTx/>
              <a:buFontTx/>
              <a:buNone/>
              <a:defRPr kumimoji="0" sz="1400" smtClean="0">
                <a:latin typeface="+mn-lt"/>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01E3EDFC-CA78-4860-8CC5-8E145258C22E}"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88108" name="Rectangle 12"/>
          <p:cNvSpPr>
            <a:spLocks noGrp="1" noChangeArrowheads="1"/>
          </p:cNvSpPr>
          <p:nvPr>
            <p:ph type="ftr" sz="quarter" idx="3"/>
          </p:nvPr>
        </p:nvSpPr>
        <p:spPr bwMode="auto">
          <a:xfrm>
            <a:off x="3352800" y="6324600"/>
            <a:ext cx="2895600" cy="457200"/>
          </a:xfrm>
          <a:prstGeom prst="rect">
            <a:avLst/>
          </a:prstGeom>
          <a:noFill/>
          <a:ln w="9525">
            <a:noFill/>
            <a:miter lim="800000"/>
          </a:ln>
          <a:effectLst/>
        </p:spPr>
        <p:txBody>
          <a:bodyPr vert="horz" wrap="square" lIns="91440" tIns="45720" rIns="91440" bIns="45720" numCol="1" anchor="b" anchorCtr="0" compatLnSpc="1"/>
          <a:lstStyle>
            <a:lvl1pPr algn="ctr" eaLnBrk="1" hangingPunct="1">
              <a:spcBef>
                <a:spcPct val="0"/>
              </a:spcBef>
              <a:buClrTx/>
              <a:buSzTx/>
              <a:buFontTx/>
              <a:buNone/>
              <a:defRPr kumimoji="0" sz="1400">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88109" name="Rectangle 13"/>
          <p:cNvSpPr>
            <a:spLocks noGrp="1" noChangeArrowheads="1"/>
          </p:cNvSpPr>
          <p:nvPr>
            <p:ph type="sldNum" sz="quarter" idx="4"/>
          </p:nvPr>
        </p:nvSpPr>
        <p:spPr bwMode="auto">
          <a:xfrm>
            <a:off x="6781800" y="6324600"/>
            <a:ext cx="1905000" cy="457200"/>
          </a:xfrm>
          <a:prstGeom prst="rect">
            <a:avLst/>
          </a:prstGeom>
          <a:noFill/>
          <a:ln w="9525">
            <a:noFill/>
            <a:miter lim="800000"/>
          </a:ln>
          <a:effectLst/>
        </p:spPr>
        <p:txBody>
          <a:bodyPr vert="horz" wrap="square" lIns="91440" tIns="45720" rIns="91440" bIns="45720" numCol="1" anchor="b" anchorCtr="0" compatLnSpc="1"/>
          <a:lstStyle>
            <a:lvl1pPr algn="r">
              <a:defRPr sz="1400">
                <a:latin typeface="Tahoma" panose="020B0604030504040204" pitchFamily="34" charset="0"/>
              </a:defRPr>
            </a:lvl1pPr>
          </a:lstStyle>
          <a:p>
            <a:pPr lvl="0" eaLnBrk="1" hangingPunct="1">
              <a:buNone/>
            </a:pPr>
            <a:fld id="{9A0DB2DC-4C9A-4742-B13C-FB6460FD3503}" type="slidenum">
              <a:rPr lang="en-US" altLang="zh-CN" dirty="0"/>
              <a:t>‹#›</a:t>
            </a:fld>
            <a:endParaRPr lang="en-US" altLang="zh-CN" dirty="0">
              <a:latin typeface="Comic Sans MS" panose="030F0702030302020204" pitchFamily="66"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Tahoma" panose="020B0604030504040204" pitchFamily="34" charset="0"/>
          <a:ea typeface="宋体" panose="02010600030101010101" pitchFamily="2" charset="-122"/>
        </a:defRPr>
      </a:lvl2pPr>
      <a:lvl3pPr algn="l" rtl="0" eaLnBrk="0" fontAlgn="base" hangingPunct="0">
        <a:spcBef>
          <a:spcPct val="0"/>
        </a:spcBef>
        <a:spcAft>
          <a:spcPct val="0"/>
        </a:spcAft>
        <a:defRPr kumimoji="1" sz="4400">
          <a:solidFill>
            <a:schemeClr val="tx2"/>
          </a:solidFill>
          <a:latin typeface="Tahoma" panose="020B0604030504040204" pitchFamily="34" charset="0"/>
          <a:ea typeface="宋体" panose="02010600030101010101" pitchFamily="2" charset="-122"/>
        </a:defRPr>
      </a:lvl3pPr>
      <a:lvl4pPr algn="l" rtl="0" eaLnBrk="0" fontAlgn="base" hangingPunct="0">
        <a:spcBef>
          <a:spcPct val="0"/>
        </a:spcBef>
        <a:spcAft>
          <a:spcPct val="0"/>
        </a:spcAft>
        <a:defRPr kumimoji="1" sz="4400">
          <a:solidFill>
            <a:schemeClr val="tx2"/>
          </a:solidFill>
          <a:latin typeface="Tahoma" panose="020B0604030504040204" pitchFamily="34" charset="0"/>
          <a:ea typeface="宋体" panose="02010600030101010101" pitchFamily="2" charset="-122"/>
        </a:defRPr>
      </a:lvl4pPr>
      <a:lvl5pPr algn="l" rtl="0" eaLnBrk="0" fontAlgn="base" hangingPunct="0">
        <a:spcBef>
          <a:spcPct val="0"/>
        </a:spcBef>
        <a:spcAft>
          <a:spcPct val="0"/>
        </a:spcAft>
        <a:defRPr kumimoji="1" sz="4400">
          <a:solidFill>
            <a:schemeClr val="tx2"/>
          </a:solidFill>
          <a:latin typeface="Tahoma" panose="020B0604030504040204" pitchFamily="34" charset="0"/>
          <a:ea typeface="宋体" panose="02010600030101010101" pitchFamily="2" charset="-122"/>
        </a:defRPr>
      </a:lvl5pPr>
      <a:lvl6pPr marL="457200" algn="l" rtl="0" fontAlgn="base">
        <a:spcBef>
          <a:spcPct val="0"/>
        </a:spcBef>
        <a:spcAft>
          <a:spcPct val="0"/>
        </a:spcAft>
        <a:defRPr kumimoji="1" sz="4400">
          <a:solidFill>
            <a:schemeClr val="tx2"/>
          </a:solidFill>
          <a:latin typeface="Tahoma" panose="020B0604030504040204" pitchFamily="34" charset="0"/>
          <a:ea typeface="宋体" panose="02010600030101010101" pitchFamily="2" charset="-122"/>
        </a:defRPr>
      </a:lvl6pPr>
      <a:lvl7pPr marL="914400" algn="l" rtl="0" fontAlgn="base">
        <a:spcBef>
          <a:spcPct val="0"/>
        </a:spcBef>
        <a:spcAft>
          <a:spcPct val="0"/>
        </a:spcAft>
        <a:defRPr kumimoji="1" sz="4400">
          <a:solidFill>
            <a:schemeClr val="tx2"/>
          </a:solidFill>
          <a:latin typeface="Tahoma" panose="020B0604030504040204" pitchFamily="34" charset="0"/>
          <a:ea typeface="宋体" panose="02010600030101010101" pitchFamily="2" charset="-122"/>
        </a:defRPr>
      </a:lvl7pPr>
      <a:lvl8pPr marL="1371600" algn="l" rtl="0" fontAlgn="base">
        <a:spcBef>
          <a:spcPct val="0"/>
        </a:spcBef>
        <a:spcAft>
          <a:spcPct val="0"/>
        </a:spcAft>
        <a:defRPr kumimoji="1" sz="4400">
          <a:solidFill>
            <a:schemeClr val="tx2"/>
          </a:solidFill>
          <a:latin typeface="Tahoma" panose="020B0604030504040204" pitchFamily="34" charset="0"/>
          <a:ea typeface="宋体" panose="02010600030101010101" pitchFamily="2" charset="-122"/>
        </a:defRPr>
      </a:lvl8pPr>
      <a:lvl9pPr marL="1828800" algn="l" rtl="0" fontAlgn="base">
        <a:spcBef>
          <a:spcPct val="0"/>
        </a:spcBef>
        <a:spcAft>
          <a:spcPct val="0"/>
        </a:spcAft>
        <a:defRPr kumimoji="1" sz="4400">
          <a:solidFill>
            <a:schemeClr val="tx2"/>
          </a:solidFill>
          <a:latin typeface="Tahoma" panose="020B060403050404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标题 1"/>
          <p:cNvSpPr>
            <a:spLocks noGrp="1"/>
          </p:cNvSpPr>
          <p:nvPr>
            <p:ph type="title"/>
          </p:nvPr>
        </p:nvSpPr>
        <p:spPr>
          <a:ln/>
        </p:spPr>
        <p:txBody>
          <a:bodyPr vert="horz" wrap="square" lIns="91440" tIns="45720" rIns="91440" bIns="45720" anchor="b" anchorCtr="0"/>
          <a:lstStyle/>
          <a:p>
            <a:pPr>
              <a:buNone/>
            </a:pPr>
            <a:r>
              <a:rPr lang="en-US" altLang="zh-CN" sz="3200" b="1" dirty="0" err="1">
                <a:solidFill>
                  <a:srgbClr val="0000CC"/>
                </a:solidFill>
                <a:latin typeface="Times New Roman" panose="02020603050405020304" pitchFamily="18" charset="0"/>
                <a:ea typeface="华文中宋" panose="02010600040101010101" pitchFamily="2" charset="-122"/>
              </a:rPr>
              <a:t>Edsger</a:t>
            </a:r>
            <a:r>
              <a:rPr lang="en-US" altLang="zh-CN" sz="3200" b="1" dirty="0">
                <a:solidFill>
                  <a:srgbClr val="0000CC"/>
                </a:solidFill>
                <a:latin typeface="Times New Roman" panose="02020603050405020304" pitchFamily="18" charset="0"/>
                <a:ea typeface="华文中宋" panose="02010600040101010101" pitchFamily="2" charset="-122"/>
              </a:rPr>
              <a:t> W. Dijkstra</a:t>
            </a:r>
            <a:r>
              <a:rPr lang="zh-CN" altLang="en-US" sz="3200" b="1" dirty="0">
                <a:solidFill>
                  <a:srgbClr val="0000CC"/>
                </a:solidFill>
                <a:latin typeface="Times New Roman" panose="02020603050405020304" pitchFamily="18" charset="0"/>
                <a:ea typeface="华文中宋" panose="02010600040101010101" pitchFamily="2" charset="-122"/>
              </a:rPr>
              <a:t>（</a:t>
            </a:r>
            <a:r>
              <a:rPr lang="zh-CN" altLang="en-US" sz="3200" b="1" dirty="0">
                <a:solidFill>
                  <a:srgbClr val="0000CC"/>
                </a:solidFill>
                <a:latin typeface="华文中宋" panose="02010600040101010101" pitchFamily="2" charset="-122"/>
                <a:ea typeface="华文中宋" panose="02010600040101010101" pitchFamily="2" charset="-122"/>
              </a:rPr>
              <a:t>艾兹格</a:t>
            </a:r>
            <a:r>
              <a:rPr lang="en-US" altLang="zh-CN" sz="3200" b="1" dirty="0">
                <a:solidFill>
                  <a:srgbClr val="0000CC"/>
                </a:solidFill>
                <a:latin typeface="华文中宋" panose="02010600040101010101" pitchFamily="2" charset="-122"/>
                <a:ea typeface="华文中宋" panose="02010600040101010101" pitchFamily="2" charset="-122"/>
              </a:rPr>
              <a:t>·</a:t>
            </a:r>
            <a:r>
              <a:rPr lang="zh-CN" altLang="en-US" sz="3200" b="1" dirty="0">
                <a:solidFill>
                  <a:srgbClr val="0000CC"/>
                </a:solidFill>
                <a:latin typeface="华文中宋" panose="02010600040101010101" pitchFamily="2" charset="-122"/>
                <a:ea typeface="华文中宋" panose="02010600040101010101" pitchFamily="2" charset="-122"/>
              </a:rPr>
              <a:t>迪科斯彻</a:t>
            </a:r>
            <a:r>
              <a:rPr lang="zh-CN" altLang="en-US" sz="3200" b="1" dirty="0">
                <a:solidFill>
                  <a:srgbClr val="0000CC"/>
                </a:solidFill>
                <a:latin typeface="Times New Roman" panose="02020603050405020304" pitchFamily="18" charset="0"/>
                <a:ea typeface="华文中宋" panose="02010600040101010101" pitchFamily="2" charset="-122"/>
              </a:rPr>
              <a:t>）</a:t>
            </a:r>
          </a:p>
        </p:txBody>
      </p:sp>
      <p:sp>
        <p:nvSpPr>
          <p:cNvPr id="5123" name="内容占位符 2"/>
          <p:cNvSpPr>
            <a:spLocks noGrp="1"/>
          </p:cNvSpPr>
          <p:nvPr>
            <p:ph idx="1"/>
          </p:nvPr>
        </p:nvSpPr>
        <p:spPr>
          <a:xfrm>
            <a:off x="250825" y="2050504"/>
            <a:ext cx="5257279" cy="4114800"/>
          </a:xfrm>
          <a:ln/>
        </p:spPr>
        <p:txBody>
          <a:bodyPr vert="horz" wrap="square" lIns="91440" tIns="45720" rIns="91440" bIns="45720" anchor="t" anchorCtr="0"/>
          <a:lstStyle/>
          <a:p>
            <a:r>
              <a:rPr lang="zh-CN" altLang="en-US" sz="1600" b="1" dirty="0">
                <a:latin typeface="Times New Roman" panose="02020603050405020304" pitchFamily="18" charset="0"/>
                <a:ea typeface="华文中宋" panose="02010600040101010101" pitchFamily="2" charset="-122"/>
              </a:rPr>
              <a:t>荷兰计算机科学家。生于</a:t>
            </a:r>
            <a:r>
              <a:rPr lang="en-US" altLang="zh-CN" sz="1600" b="1" dirty="0">
                <a:latin typeface="Times New Roman" panose="02020603050405020304" pitchFamily="18" charset="0"/>
                <a:ea typeface="华文中宋" panose="02010600040101010101" pitchFamily="2" charset="-122"/>
              </a:rPr>
              <a:t>1930</a:t>
            </a:r>
            <a:r>
              <a:rPr lang="zh-CN" altLang="en-US" sz="1600" b="1" dirty="0">
                <a:latin typeface="Times New Roman" panose="02020603050405020304" pitchFamily="18" charset="0"/>
                <a:ea typeface="华文中宋" panose="02010600040101010101" pitchFamily="2" charset="-122"/>
              </a:rPr>
              <a:t>年，</a:t>
            </a:r>
            <a:r>
              <a:rPr lang="en-US" altLang="zh-CN" sz="1600" b="1" dirty="0">
                <a:latin typeface="Times New Roman" panose="02020603050405020304" pitchFamily="18" charset="0"/>
                <a:ea typeface="华文中宋" panose="02010600040101010101" pitchFamily="2" charset="-122"/>
              </a:rPr>
              <a:t> 2002</a:t>
            </a:r>
            <a:r>
              <a:rPr lang="zh-CN" altLang="en-US" sz="1600" b="1" dirty="0">
                <a:latin typeface="Times New Roman" panose="02020603050405020304" pitchFamily="18" charset="0"/>
                <a:ea typeface="华文中宋" panose="02010600040101010101" pitchFamily="2" charset="-122"/>
              </a:rPr>
              <a:t>年去世</a:t>
            </a:r>
            <a:endParaRPr lang="en-US" altLang="zh-CN" sz="1600" b="1" dirty="0">
              <a:latin typeface="Times New Roman" panose="02020603050405020304" pitchFamily="18" charset="0"/>
              <a:ea typeface="华文中宋" panose="02010600040101010101" pitchFamily="2" charset="-122"/>
            </a:endParaRPr>
          </a:p>
          <a:p>
            <a:pPr lvl="1"/>
            <a:r>
              <a:rPr lang="en-US" altLang="zh-CN" sz="1200" b="1" dirty="0">
                <a:latin typeface="Times New Roman" panose="02020603050405020304" pitchFamily="18" charset="0"/>
                <a:ea typeface="华文中宋" panose="02010600040101010101" pitchFamily="2" charset="-122"/>
              </a:rPr>
              <a:t>1959</a:t>
            </a:r>
            <a:r>
              <a:rPr lang="zh-CN" altLang="en-US" sz="1200" b="1" dirty="0">
                <a:latin typeface="Times New Roman" panose="02020603050405020304" pitchFamily="18" charset="0"/>
                <a:ea typeface="华文中宋" panose="02010600040101010101" pitchFamily="2" charset="-122"/>
              </a:rPr>
              <a:t>年获阿姆斯特丹大学博士学位</a:t>
            </a:r>
            <a:endParaRPr lang="en-US" altLang="zh-CN" sz="1200" b="1" dirty="0">
              <a:latin typeface="Times New Roman" panose="02020603050405020304" pitchFamily="18" charset="0"/>
              <a:ea typeface="华文中宋" panose="02010600040101010101" pitchFamily="2" charset="-122"/>
            </a:endParaRPr>
          </a:p>
          <a:p>
            <a:pPr lvl="1"/>
            <a:r>
              <a:rPr lang="zh-CN" altLang="en-US" sz="1200" b="1" dirty="0">
                <a:latin typeface="Times New Roman" panose="02020603050405020304" pitchFamily="18" charset="0"/>
                <a:ea typeface="华文中宋" panose="02010600040101010101" pitchFamily="2" charset="-122"/>
              </a:rPr>
              <a:t>先后在荷兰阿姆斯特丹数学中心（</a:t>
            </a:r>
            <a:r>
              <a:rPr lang="en-US" altLang="zh-CN" sz="1200" b="1" dirty="0">
                <a:latin typeface="Times New Roman" panose="02020603050405020304" pitchFamily="18" charset="0"/>
                <a:ea typeface="华文中宋" panose="02010600040101010101" pitchFamily="2" charset="-122"/>
              </a:rPr>
              <a:t>1952-1962</a:t>
            </a:r>
            <a:r>
              <a:rPr lang="zh-CN" altLang="en-US" sz="1200" b="1" dirty="0">
                <a:latin typeface="Times New Roman" panose="02020603050405020304" pitchFamily="18" charset="0"/>
                <a:ea typeface="华文中宋" panose="02010600040101010101" pitchFamily="2" charset="-122"/>
              </a:rPr>
              <a:t>）、埃因霍芬理工大学（</a:t>
            </a:r>
            <a:r>
              <a:rPr lang="en-US" altLang="zh-CN" sz="1200" b="1" dirty="0">
                <a:latin typeface="Times New Roman" panose="02020603050405020304" pitchFamily="18" charset="0"/>
                <a:ea typeface="华文中宋" panose="02010600040101010101" pitchFamily="2" charset="-122"/>
              </a:rPr>
              <a:t>1962-1973</a:t>
            </a:r>
            <a:r>
              <a:rPr lang="zh-CN" altLang="en-US" sz="1200" b="1" dirty="0">
                <a:latin typeface="Times New Roman" panose="02020603050405020304" pitchFamily="18" charset="0"/>
                <a:ea typeface="华文中宋" panose="02010600040101010101" pitchFamily="2" charset="-122"/>
              </a:rPr>
              <a:t>）、美国</a:t>
            </a:r>
            <a:r>
              <a:rPr lang="en-US" altLang="zh-CN" sz="1200" b="1" dirty="0">
                <a:latin typeface="Times New Roman" panose="02020603050405020304" pitchFamily="18" charset="0"/>
                <a:ea typeface="华文中宋" panose="02010600040101010101" pitchFamily="2" charset="-122"/>
              </a:rPr>
              <a:t>Burroughs</a:t>
            </a:r>
            <a:r>
              <a:rPr lang="zh-CN" altLang="en-US" sz="1200" b="1" dirty="0">
                <a:latin typeface="Times New Roman" panose="02020603050405020304" pitchFamily="18" charset="0"/>
                <a:ea typeface="华文中宋" panose="02010600040101010101" pitchFamily="2" charset="-122"/>
              </a:rPr>
              <a:t>公司（</a:t>
            </a:r>
            <a:r>
              <a:rPr lang="en-US" altLang="zh-CN" sz="1200" b="1" dirty="0">
                <a:latin typeface="Times New Roman" panose="02020603050405020304" pitchFamily="18" charset="0"/>
                <a:ea typeface="华文中宋" panose="02010600040101010101" pitchFamily="2" charset="-122"/>
              </a:rPr>
              <a:t>1973-1984</a:t>
            </a:r>
            <a:r>
              <a:rPr lang="zh-CN" altLang="en-US" sz="1200" b="1" dirty="0">
                <a:latin typeface="Times New Roman" panose="02020603050405020304" pitchFamily="18" charset="0"/>
                <a:ea typeface="华文中宋" panose="02010600040101010101" pitchFamily="2" charset="-122"/>
              </a:rPr>
              <a:t>）、德克萨斯大学奥斯汀分校（</a:t>
            </a:r>
            <a:r>
              <a:rPr lang="en-US" altLang="zh-CN" sz="1200" b="1" dirty="0">
                <a:latin typeface="Times New Roman" panose="02020603050405020304" pitchFamily="18" charset="0"/>
                <a:ea typeface="华文中宋" panose="02010600040101010101" pitchFamily="2" charset="-122"/>
              </a:rPr>
              <a:t>1984-2000</a:t>
            </a:r>
            <a:r>
              <a:rPr lang="zh-CN" altLang="en-US" sz="1200" b="1" dirty="0">
                <a:latin typeface="Times New Roman" panose="02020603050405020304" pitchFamily="18" charset="0"/>
                <a:ea typeface="华文中宋" panose="02010600040101010101" pitchFamily="2" charset="-122"/>
              </a:rPr>
              <a:t>）任职</a:t>
            </a:r>
            <a:endParaRPr lang="en-US" altLang="zh-CN" sz="1200" b="1" dirty="0">
              <a:latin typeface="Times New Roman" panose="02020603050405020304" pitchFamily="18" charset="0"/>
              <a:ea typeface="华文中宋" panose="02010600040101010101" pitchFamily="2" charset="-122"/>
            </a:endParaRPr>
          </a:p>
          <a:p>
            <a:r>
              <a:rPr lang="zh-CN" altLang="en-US" sz="1600" b="1" dirty="0">
                <a:latin typeface="Times New Roman" panose="02020603050405020304" pitchFamily="18" charset="0"/>
                <a:ea typeface="华文中宋" panose="02010600040101010101" pitchFamily="2" charset="-122"/>
              </a:rPr>
              <a:t>主要贡献</a:t>
            </a:r>
            <a:endParaRPr lang="en-US" altLang="zh-CN" sz="1600" b="1" dirty="0">
              <a:latin typeface="Times New Roman" panose="02020603050405020304" pitchFamily="18" charset="0"/>
              <a:ea typeface="华文中宋" panose="02010600040101010101" pitchFamily="2" charset="-122"/>
            </a:endParaRPr>
          </a:p>
          <a:p>
            <a:pPr lvl="1"/>
            <a:r>
              <a:rPr lang="zh-CN" altLang="en-US" sz="1400" b="1" dirty="0">
                <a:latin typeface="Times New Roman" panose="02020603050405020304" pitchFamily="18" charset="0"/>
                <a:ea typeface="华文中宋" panose="02010600040101010101" pitchFamily="2" charset="-122"/>
              </a:rPr>
              <a:t>结构化程序设计</a:t>
            </a:r>
            <a:endParaRPr lang="en-US" altLang="zh-CN" sz="1400" b="1" dirty="0">
              <a:latin typeface="Times New Roman" panose="02020603050405020304" pitchFamily="18" charset="0"/>
              <a:ea typeface="华文中宋" panose="02010600040101010101" pitchFamily="2" charset="-122"/>
            </a:endParaRPr>
          </a:p>
          <a:p>
            <a:pPr lvl="2"/>
            <a:r>
              <a:rPr lang="zh-CN" altLang="en-US" sz="1000" b="1" dirty="0">
                <a:latin typeface="Times New Roman" panose="02020603050405020304" pitchFamily="18" charset="0"/>
                <a:ea typeface="华文中宋" panose="02010600040101010101" pitchFamily="2" charset="-122"/>
              </a:rPr>
              <a:t>最早提出</a:t>
            </a:r>
            <a:r>
              <a:rPr lang="en-US" altLang="zh-CN" sz="1000" b="1" dirty="0" err="1">
                <a:latin typeface="Times New Roman" panose="02020603050405020304" pitchFamily="18" charset="0"/>
                <a:ea typeface="华文中宋" panose="02010600040101010101" pitchFamily="2" charset="-122"/>
              </a:rPr>
              <a:t>goto</a:t>
            </a:r>
            <a:r>
              <a:rPr lang="zh-CN" altLang="en-US" sz="1000" b="1" dirty="0">
                <a:latin typeface="Times New Roman" panose="02020603050405020304" pitchFamily="18" charset="0"/>
                <a:ea typeface="华文中宋" panose="02010600040101010101" pitchFamily="2" charset="-122"/>
              </a:rPr>
              <a:t>语句有害</a:t>
            </a:r>
            <a:endParaRPr lang="en-US" altLang="zh-CN" sz="1000" b="1" dirty="0">
              <a:latin typeface="Times New Roman" panose="02020603050405020304" pitchFamily="18" charset="0"/>
              <a:ea typeface="华文中宋" panose="02010600040101010101" pitchFamily="2" charset="-122"/>
            </a:endParaRPr>
          </a:p>
          <a:p>
            <a:pPr lvl="2"/>
            <a:r>
              <a:rPr lang="zh-CN" altLang="en-US" sz="800" b="1" i="0" dirty="0">
                <a:solidFill>
                  <a:srgbClr val="333333"/>
                </a:solidFill>
                <a:effectLst/>
                <a:latin typeface="Microsoft YaHei" panose="020B0503020204020204" pitchFamily="34" charset="-122"/>
                <a:ea typeface="Microsoft YaHei" panose="020B0503020204020204" pitchFamily="34" charset="-122"/>
              </a:rPr>
              <a:t>提出三种基本控制结构</a:t>
            </a:r>
            <a:endParaRPr lang="en-US" altLang="zh-CN" sz="1000" b="1" dirty="0">
              <a:latin typeface="Times New Roman" panose="02020603050405020304" pitchFamily="18" charset="0"/>
              <a:ea typeface="华文中宋" panose="02010600040101010101" pitchFamily="2" charset="-122"/>
            </a:endParaRPr>
          </a:p>
          <a:p>
            <a:pPr lvl="1"/>
            <a:r>
              <a:rPr lang="zh-CN" altLang="en-US" sz="1400" b="1" dirty="0">
                <a:latin typeface="Times New Roman" panose="02020603050405020304" pitchFamily="18" charset="0"/>
                <a:ea typeface="华文中宋" panose="02010600040101010101" pitchFamily="2" charset="-122"/>
              </a:rPr>
              <a:t>编译：开发</a:t>
            </a:r>
            <a:r>
              <a:rPr lang="en-US" altLang="zh-CN" sz="1400" b="1" dirty="0">
                <a:latin typeface="Times New Roman" panose="02020603050405020304" pitchFamily="18" charset="0"/>
                <a:ea typeface="华文中宋" panose="02010600040101010101" pitchFamily="2" charset="-122"/>
              </a:rPr>
              <a:t>Algol-60</a:t>
            </a:r>
            <a:r>
              <a:rPr lang="zh-CN" altLang="en-US" sz="1400" b="1" dirty="0">
                <a:latin typeface="Times New Roman" panose="02020603050405020304" pitchFamily="18" charset="0"/>
                <a:ea typeface="华文中宋" panose="02010600040101010101" pitchFamily="2" charset="-122"/>
              </a:rPr>
              <a:t>的第一个编译器</a:t>
            </a:r>
            <a:endParaRPr lang="en-US" altLang="zh-CN" sz="1400" b="1" dirty="0">
              <a:latin typeface="Times New Roman" panose="02020603050405020304" pitchFamily="18" charset="0"/>
              <a:ea typeface="华文中宋" panose="02010600040101010101" pitchFamily="2" charset="-122"/>
            </a:endParaRPr>
          </a:p>
          <a:p>
            <a:pPr lvl="1"/>
            <a:r>
              <a:rPr lang="zh-CN" altLang="en-US" sz="1400" b="1" dirty="0">
                <a:latin typeface="Times New Roman" panose="02020603050405020304" pitchFamily="18" charset="0"/>
                <a:ea typeface="华文中宋" panose="02010600040101010101" pitchFamily="2" charset="-122"/>
              </a:rPr>
              <a:t>操作系统：开发</a:t>
            </a:r>
            <a:r>
              <a:rPr lang="en-US" altLang="zh-CN" sz="1400" b="1" dirty="0">
                <a:latin typeface="Times New Roman" panose="02020603050405020304" pitchFamily="18" charset="0"/>
                <a:ea typeface="华文中宋" panose="02010600040101010101" pitchFamily="2" charset="-122"/>
              </a:rPr>
              <a:t>THE</a:t>
            </a:r>
            <a:r>
              <a:rPr lang="zh-CN" altLang="en-US" sz="1400" b="1" dirty="0">
                <a:latin typeface="Times New Roman" panose="02020603050405020304" pitchFamily="18" charset="0"/>
                <a:ea typeface="华文中宋" panose="02010600040101010101" pitchFamily="2" charset="-122"/>
              </a:rPr>
              <a:t>操作系统</a:t>
            </a:r>
            <a:endParaRPr lang="en-US" altLang="zh-CN" sz="1400" b="1" dirty="0">
              <a:latin typeface="Times New Roman" panose="02020603050405020304" pitchFamily="18" charset="0"/>
              <a:ea typeface="华文中宋" panose="02010600040101010101" pitchFamily="2" charset="-122"/>
            </a:endParaRPr>
          </a:p>
          <a:p>
            <a:pPr lvl="1"/>
            <a:r>
              <a:rPr lang="zh-CN" altLang="en-US" sz="1400" b="1" dirty="0">
                <a:latin typeface="Times New Roman" panose="02020603050405020304" pitchFamily="18" charset="0"/>
                <a:ea typeface="华文中宋" panose="02010600040101010101" pitchFamily="2" charset="-122"/>
              </a:rPr>
              <a:t>算法：最短路径算法、最小生成树算法</a:t>
            </a:r>
            <a:endParaRPr lang="en-US" altLang="zh-CN" sz="1200" b="1" dirty="0">
              <a:latin typeface="Times New Roman" panose="02020603050405020304" pitchFamily="18" charset="0"/>
              <a:ea typeface="华文中宋" panose="02010600040101010101" pitchFamily="2" charset="-122"/>
            </a:endParaRPr>
          </a:p>
          <a:p>
            <a:r>
              <a:rPr lang="zh-CN" altLang="en-US" sz="1600" b="1" dirty="0">
                <a:latin typeface="Times New Roman" panose="02020603050405020304" pitchFamily="18" charset="0"/>
                <a:ea typeface="华文中宋" panose="02010600040101010101" pitchFamily="2" charset="-122"/>
              </a:rPr>
              <a:t>获奖：图灵奖（</a:t>
            </a:r>
            <a:r>
              <a:rPr lang="en-US" altLang="zh-CN" sz="1600" b="1" dirty="0">
                <a:latin typeface="Times New Roman" panose="02020603050405020304" pitchFamily="18" charset="0"/>
                <a:ea typeface="华文中宋" panose="02010600040101010101" pitchFamily="2" charset="-122"/>
              </a:rPr>
              <a:t>1972</a:t>
            </a:r>
            <a:r>
              <a:rPr lang="zh-CN" altLang="en-US" sz="1600" b="1" dirty="0">
                <a:latin typeface="Times New Roman" panose="02020603050405020304" pitchFamily="18" charset="0"/>
                <a:ea typeface="华文中宋" panose="02010600040101010101" pitchFamily="2" charset="-122"/>
              </a:rPr>
              <a:t>）、</a:t>
            </a:r>
            <a:r>
              <a:rPr lang="en-US" altLang="zh-CN" sz="1600" b="1" dirty="0">
                <a:latin typeface="Times New Roman" panose="02020603050405020304" pitchFamily="18" charset="0"/>
                <a:ea typeface="华文中宋" panose="02010600040101010101" pitchFamily="2" charset="-122"/>
              </a:rPr>
              <a:t>IEEE CS</a:t>
            </a:r>
            <a:r>
              <a:rPr lang="zh-CN" altLang="en-US" sz="1600" b="1" dirty="0">
                <a:latin typeface="Times New Roman" panose="02020603050405020304" pitchFamily="18" charset="0"/>
                <a:ea typeface="华文中宋" panose="02010600040101010101" pitchFamily="2" charset="-122"/>
              </a:rPr>
              <a:t>先驱奖（</a:t>
            </a:r>
            <a:r>
              <a:rPr lang="en-US" altLang="zh-CN" sz="1600" b="1" dirty="0">
                <a:latin typeface="Times New Roman" panose="02020603050405020304" pitchFamily="18" charset="0"/>
                <a:ea typeface="华文中宋" panose="02010600040101010101" pitchFamily="2" charset="-122"/>
              </a:rPr>
              <a:t>1982</a:t>
            </a:r>
            <a:r>
              <a:rPr lang="zh-CN" altLang="en-US" sz="1600" b="1" dirty="0">
                <a:latin typeface="Times New Roman" panose="02020603050405020304" pitchFamily="18" charset="0"/>
                <a:ea typeface="华文中宋" panose="02010600040101010101" pitchFamily="2" charset="-122"/>
              </a:rPr>
              <a:t>）</a:t>
            </a:r>
            <a:endParaRPr lang="en-US" altLang="zh-CN" sz="1600" b="1" dirty="0">
              <a:latin typeface="Times New Roman" panose="02020603050405020304" pitchFamily="18" charset="0"/>
              <a:ea typeface="华文中宋" panose="02010600040101010101" pitchFamily="2" charset="-122"/>
            </a:endParaRPr>
          </a:p>
          <a:p>
            <a:r>
              <a:rPr lang="zh-CN" altLang="en-US" sz="1600" b="1" dirty="0">
                <a:latin typeface="Times New Roman" panose="02020603050405020304" pitchFamily="18" charset="0"/>
                <a:ea typeface="华文中宋" panose="02010600040101010101" pitchFamily="2" charset="-122"/>
              </a:rPr>
              <a:t>与高德纳并称为我们这个时代</a:t>
            </a:r>
            <a:r>
              <a:rPr lang="zh-CN" altLang="en-US" sz="1600" b="1" dirty="0">
                <a:solidFill>
                  <a:srgbClr val="FF0000"/>
                </a:solidFill>
                <a:latin typeface="Times New Roman" panose="02020603050405020304" pitchFamily="18" charset="0"/>
                <a:ea typeface="华文中宋" panose="02010600040101010101" pitchFamily="2" charset="-122"/>
              </a:rPr>
              <a:t>最伟大的计算机科学家</a:t>
            </a:r>
            <a:endParaRPr lang="en-US" altLang="zh-CN" sz="1600" b="1" dirty="0">
              <a:solidFill>
                <a:srgbClr val="FF0000"/>
              </a:solidFill>
              <a:latin typeface="Times New Roman" panose="02020603050405020304" pitchFamily="18" charset="0"/>
              <a:ea typeface="华文中宋" panose="02010600040101010101" pitchFamily="2" charset="-122"/>
            </a:endParaRPr>
          </a:p>
          <a:p>
            <a:r>
              <a:rPr lang="en-US" altLang="zh-CN" sz="1600" b="1" dirty="0">
                <a:latin typeface="Times New Roman" panose="02020603050405020304" pitchFamily="18" charset="0"/>
                <a:ea typeface="华文中宋" panose="02010600040101010101" pitchFamily="2" charset="-122"/>
              </a:rPr>
              <a:t>1994 </a:t>
            </a:r>
            <a:r>
              <a:rPr lang="zh-CN" altLang="en-US" sz="1600" b="1" dirty="0">
                <a:latin typeface="Times New Roman" panose="02020603050405020304" pitchFamily="18" charset="0"/>
                <a:ea typeface="华文中宋" panose="02010600040101010101" pitchFamily="2" charset="-122"/>
              </a:rPr>
              <a:t>年，有人对约 </a:t>
            </a:r>
            <a:r>
              <a:rPr lang="en-US" altLang="zh-CN" sz="1600" b="1" dirty="0">
                <a:latin typeface="Times New Roman" panose="02020603050405020304" pitchFamily="18" charset="0"/>
                <a:ea typeface="华文中宋" panose="02010600040101010101" pitchFamily="2" charset="-122"/>
              </a:rPr>
              <a:t>1000 </a:t>
            </a:r>
            <a:r>
              <a:rPr lang="zh-CN" altLang="en-US" sz="1600" b="1" dirty="0">
                <a:latin typeface="Times New Roman" panose="02020603050405020304" pitchFamily="18" charset="0"/>
                <a:ea typeface="华文中宋" panose="02010600040101010101" pitchFamily="2" charset="-122"/>
              </a:rPr>
              <a:t>名计算机科学家进行了问卷调查，选出了 </a:t>
            </a:r>
            <a:r>
              <a:rPr lang="en-US" altLang="zh-CN" sz="1600" b="1" dirty="0">
                <a:latin typeface="Times New Roman" panose="02020603050405020304" pitchFamily="18" charset="0"/>
                <a:ea typeface="华文中宋" panose="02010600040101010101" pitchFamily="2" charset="-122"/>
              </a:rPr>
              <a:t>38 </a:t>
            </a:r>
            <a:r>
              <a:rPr lang="zh-CN" altLang="en-US" sz="1600" b="1" dirty="0">
                <a:latin typeface="Times New Roman" panose="02020603050405020304" pitchFamily="18" charset="0"/>
                <a:ea typeface="华文中宋" panose="02010600040101010101" pitchFamily="2" charset="-122"/>
              </a:rPr>
              <a:t>篇计算机领域最有影响力的论文，其中，有五篇是 </a:t>
            </a:r>
            <a:r>
              <a:rPr lang="en-US" altLang="zh-CN" sz="1600" b="1" dirty="0">
                <a:latin typeface="Times New Roman" panose="02020603050405020304" pitchFamily="18" charset="0"/>
                <a:ea typeface="华文中宋" panose="02010600040101010101" pitchFamily="2" charset="-122"/>
              </a:rPr>
              <a:t>Dijkstra </a:t>
            </a:r>
            <a:r>
              <a:rPr lang="zh-CN" altLang="en-US" sz="1600" b="1" dirty="0">
                <a:latin typeface="Times New Roman" panose="02020603050405020304" pitchFamily="18" charset="0"/>
                <a:ea typeface="华文中宋" panose="02010600040101010101" pitchFamily="2" charset="-122"/>
              </a:rPr>
              <a:t>写</a:t>
            </a:r>
            <a:endParaRPr lang="en-US" altLang="zh-CN" sz="1600" b="1" dirty="0">
              <a:latin typeface="Times New Roman" panose="02020603050405020304" pitchFamily="18" charset="0"/>
              <a:ea typeface="华文中宋" panose="02010600040101010101" pitchFamily="2" charset="-122"/>
            </a:endParaRPr>
          </a:p>
          <a:p>
            <a:pPr lvl="1"/>
            <a:endParaRPr lang="zh-CN" altLang="en-US" sz="2000" dirty="0"/>
          </a:p>
        </p:txBody>
      </p:sp>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59751328-D9D2-4722-9E70-F193C875ADDA}"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endParaRPr>
          </a:p>
        </p:txBody>
      </p:sp>
      <p:sp>
        <p:nvSpPr>
          <p:cNvPr id="5127"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1</a:t>
            </a:fld>
            <a:endParaRPr lang="en-US" altLang="zh-CN" sz="1400" dirty="0"/>
          </a:p>
        </p:txBody>
      </p:sp>
      <p:pic>
        <p:nvPicPr>
          <p:cNvPr id="3" name="图片 2">
            <a:extLst>
              <a:ext uri="{FF2B5EF4-FFF2-40B4-BE49-F238E27FC236}">
                <a16:creationId xmlns:a16="http://schemas.microsoft.com/office/drawing/2014/main" id="{A5E95343-F653-4BE4-A3D4-FA0468A00A5C}"/>
              </a:ext>
            </a:extLst>
          </p:cNvPr>
          <p:cNvPicPr>
            <a:picLocks noChangeAspect="1"/>
          </p:cNvPicPr>
          <p:nvPr/>
        </p:nvPicPr>
        <p:blipFill>
          <a:blip r:embed="rId2"/>
          <a:stretch>
            <a:fillRect/>
          </a:stretch>
        </p:blipFill>
        <p:spPr>
          <a:xfrm>
            <a:off x="5639473" y="2348880"/>
            <a:ext cx="3409648" cy="35283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p:cNvSpPr>
          <p:nvPr>
            <p:ph type="ctrTitle"/>
          </p:nvPr>
        </p:nvSpPr>
        <p:spPr>
          <a:ln/>
        </p:spPr>
        <p:txBody>
          <a:bodyPr vert="horz" wrap="square" lIns="91440" tIns="45720" rIns="91440" bIns="45720" anchor="b" anchorCtr="0"/>
          <a:lstStyle/>
          <a:p>
            <a:pPr eaLnBrk="1" hangingPunct="1">
              <a:buClrTx/>
              <a:buSzTx/>
              <a:buFontTx/>
              <a:buNone/>
            </a:pPr>
            <a:r>
              <a:rPr kumimoji="1" lang="zh-CN" altLang="en-US" b="1" dirty="0">
                <a:latin typeface="Times New Roman" panose="02020603050405020304" pitchFamily="18" charset="0"/>
                <a:ea typeface="华文中宋" panose="02010600040101010101" pitchFamily="2" charset="-122"/>
                <a:cs typeface="+mj-cs"/>
              </a:rPr>
              <a:t>第</a:t>
            </a:r>
            <a:r>
              <a:rPr kumimoji="1" lang="en-US" altLang="zh-CN" b="1" dirty="0">
                <a:latin typeface="Times New Roman" panose="02020603050405020304" pitchFamily="18" charset="0"/>
                <a:ea typeface="华文中宋" panose="02010600040101010101" pitchFamily="2" charset="-122"/>
                <a:cs typeface="+mj-cs"/>
              </a:rPr>
              <a:t>5</a:t>
            </a:r>
            <a:r>
              <a:rPr kumimoji="1" lang="zh-CN" altLang="en-US" b="1" dirty="0">
                <a:latin typeface="Times New Roman" panose="02020603050405020304" pitchFamily="18" charset="0"/>
                <a:ea typeface="华文中宋" panose="02010600040101010101" pitchFamily="2" charset="-122"/>
                <a:cs typeface="+mj-cs"/>
              </a:rPr>
              <a:t>讲</a:t>
            </a:r>
            <a:br>
              <a:rPr kumimoji="1" lang="zh-CN" altLang="en-US" b="1" dirty="0">
                <a:latin typeface="Times New Roman" panose="02020603050405020304" pitchFamily="18" charset="0"/>
                <a:ea typeface="华文中宋" panose="02010600040101010101" pitchFamily="2" charset="-122"/>
                <a:cs typeface="+mj-cs"/>
              </a:rPr>
            </a:br>
            <a:r>
              <a:rPr kumimoji="1" lang="zh-CN" altLang="en-US" b="1" dirty="0">
                <a:latin typeface="Times New Roman" panose="02020603050405020304" pitchFamily="18" charset="0"/>
                <a:ea typeface="华文中宋" panose="02010600040101010101" pitchFamily="2" charset="-122"/>
                <a:cs typeface="+mj-cs"/>
              </a:rPr>
              <a:t>结构化程序设计（</a:t>
            </a:r>
            <a:r>
              <a:rPr kumimoji="1" lang="en-US" altLang="zh-CN" b="1" dirty="0">
                <a:latin typeface="Times New Roman" panose="02020603050405020304" pitchFamily="18" charset="0"/>
                <a:ea typeface="华文中宋" panose="02010600040101010101" pitchFamily="2" charset="-122"/>
                <a:cs typeface="+mj-cs"/>
              </a:rPr>
              <a:t>Part II</a:t>
            </a:r>
            <a:r>
              <a:rPr kumimoji="1" lang="zh-CN" altLang="en-US" b="1" dirty="0">
                <a:latin typeface="Times New Roman" panose="02020603050405020304" pitchFamily="18" charset="0"/>
                <a:ea typeface="华文中宋" panose="02010600040101010101" pitchFamily="2" charset="-122"/>
                <a:cs typeface="+mj-cs"/>
              </a:rPr>
              <a:t>）</a:t>
            </a:r>
          </a:p>
        </p:txBody>
      </p:sp>
      <p:sp>
        <p:nvSpPr>
          <p:cNvPr id="7171" name="Rectangle 3"/>
          <p:cNvSpPr>
            <a:spLocks noGrp="1"/>
          </p:cNvSpPr>
          <p:nvPr>
            <p:ph type="subTitle" idx="1"/>
          </p:nvPr>
        </p:nvSpPr>
        <p:spPr>
          <a:ln/>
        </p:spPr>
        <p:txBody>
          <a:bodyPr vert="horz" wrap="square" lIns="91440" tIns="45720" rIns="91440" bIns="45720" anchor="t" anchorCtr="0"/>
          <a:lstStyle/>
          <a:p>
            <a:pPr eaLnBrk="1" hangingPunct="1">
              <a:buSzPct val="60000"/>
            </a:pPr>
            <a:r>
              <a:rPr kumimoji="1" lang="zh-CN" altLang="en-US" sz="4000" dirty="0">
                <a:latin typeface="Times New Roman" panose="02020603050405020304" pitchFamily="18" charset="0"/>
                <a:ea typeface="华文中宋" panose="02010600040101010101" pitchFamily="2" charset="-122"/>
                <a:cs typeface="+mn-cs"/>
              </a:rPr>
              <a:t>周水庚</a:t>
            </a:r>
          </a:p>
          <a:p>
            <a:pPr eaLnBrk="1" hangingPunct="1">
              <a:buSzPct val="60000"/>
            </a:pPr>
            <a:endParaRPr kumimoji="1" lang="zh-CN" altLang="en-US" dirty="0">
              <a:latin typeface="Times New Roman" panose="02020603050405020304" pitchFamily="18" charset="0"/>
              <a:ea typeface="华文中宋" panose="02010600040101010101" pitchFamily="2" charset="-122"/>
              <a:cs typeface="+mn-cs"/>
            </a:endParaRPr>
          </a:p>
          <a:p>
            <a:pPr eaLnBrk="1" hangingPunct="1">
              <a:buSzPct val="60000"/>
            </a:pPr>
            <a:r>
              <a:rPr kumimoji="1" lang="en-US" altLang="zh-CN" dirty="0">
                <a:latin typeface="Times New Roman" panose="02020603050405020304" pitchFamily="18" charset="0"/>
                <a:ea typeface="华文中宋" panose="02010600040101010101" pitchFamily="2" charset="-122"/>
                <a:cs typeface="+mn-cs"/>
              </a:rPr>
              <a:t>2025</a:t>
            </a:r>
            <a:r>
              <a:rPr kumimoji="1" lang="zh-CN" altLang="en-US" dirty="0">
                <a:latin typeface="Times New Roman" panose="02020603050405020304" pitchFamily="18" charset="0"/>
                <a:ea typeface="华文中宋" panose="02010600040101010101" pitchFamily="2" charset="-122"/>
                <a:cs typeface="+mn-cs"/>
              </a:rPr>
              <a:t>年</a:t>
            </a:r>
            <a:r>
              <a:rPr kumimoji="1" lang="en-US" altLang="zh-CN" dirty="0">
                <a:latin typeface="Times New Roman" panose="02020603050405020304" pitchFamily="18" charset="0"/>
                <a:ea typeface="华文中宋" panose="02010600040101010101" pitchFamily="2" charset="-122"/>
                <a:cs typeface="+mn-cs"/>
              </a:rPr>
              <a:t>10</a:t>
            </a:r>
            <a:r>
              <a:rPr kumimoji="1" lang="zh-CN" altLang="en-US" dirty="0">
                <a:latin typeface="Times New Roman" panose="02020603050405020304" pitchFamily="18" charset="0"/>
                <a:ea typeface="华文中宋" panose="02010600040101010101" pitchFamily="2" charset="-122"/>
                <a:cs typeface="+mn-cs"/>
              </a:rPr>
              <a:t>月</a:t>
            </a:r>
            <a:r>
              <a:rPr kumimoji="1" lang="en-US" altLang="zh-CN" dirty="0">
                <a:latin typeface="Times New Roman" panose="02020603050405020304" pitchFamily="18" charset="0"/>
                <a:ea typeface="华文中宋" panose="02010600040101010101" pitchFamily="2" charset="-122"/>
                <a:cs typeface="+mn-cs"/>
              </a:rPr>
              <a:t>16</a:t>
            </a:r>
            <a:r>
              <a:rPr kumimoji="1" lang="zh-CN" altLang="en-US" dirty="0">
                <a:latin typeface="Times New Roman" panose="02020603050405020304" pitchFamily="18" charset="0"/>
                <a:ea typeface="华文中宋" panose="02010600040101010101" pitchFamily="2" charset="-122"/>
                <a:cs typeface="+mn-cs"/>
              </a:rPr>
              <a:t>日</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9219" name="Rectangle 2"/>
          <p:cNvSpPr>
            <a:spLocks noGrp="1"/>
          </p:cNvSpPr>
          <p:nvPr>
            <p:ph type="title"/>
          </p:nvPr>
        </p:nvSpPr>
        <p:spPr>
          <a:xfrm>
            <a:off x="1116013" y="620713"/>
            <a:ext cx="7793037" cy="1143000"/>
          </a:xfrm>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提要</a:t>
            </a:r>
          </a:p>
        </p:txBody>
      </p:sp>
      <p:sp>
        <p:nvSpPr>
          <p:cNvPr id="9220" name="Rectangle 3"/>
          <p:cNvSpPr>
            <a:spLocks noGrp="1"/>
          </p:cNvSpPr>
          <p:nvPr>
            <p:ph idx="1"/>
          </p:nvPr>
        </p:nvSpPr>
        <p:spPr>
          <a:ln/>
        </p:spPr>
        <p:txBody>
          <a:bodyPr vert="horz" wrap="square" lIns="91440" tIns="45720" rIns="91440" bIns="45720" anchor="t" anchorCtr="0"/>
          <a:lstStyle/>
          <a:p>
            <a:pPr eaLnBrk="1" hangingPunct="1"/>
            <a:r>
              <a:rPr lang="en-US" altLang="zh-CN" dirty="0">
                <a:latin typeface="Times New Roman" panose="02020603050405020304" pitchFamily="18" charset="0"/>
                <a:ea typeface="华文中宋" panose="02010600040101010101" pitchFamily="2" charset="-122"/>
              </a:rPr>
              <a:t>C</a:t>
            </a:r>
            <a:r>
              <a:rPr lang="zh-CN" altLang="en-US" dirty="0">
                <a:latin typeface="Times New Roman" panose="02020603050405020304" pitchFamily="18" charset="0"/>
                <a:ea typeface="华文中宋" panose="02010600040101010101" pitchFamily="2" charset="-122"/>
              </a:rPr>
              <a:t>程序简介</a:t>
            </a:r>
          </a:p>
          <a:p>
            <a:pPr eaLnBrk="1" hangingPunct="1"/>
            <a:r>
              <a:rPr lang="zh-CN" altLang="en-US" dirty="0">
                <a:latin typeface="Times New Roman" panose="02020603050405020304" pitchFamily="18" charset="0"/>
                <a:ea typeface="华文中宋" panose="02010600040101010101" pitchFamily="2" charset="-122"/>
              </a:rPr>
              <a:t>函数基础知识</a:t>
            </a:r>
          </a:p>
          <a:p>
            <a:pPr eaLnBrk="1" hangingPunct="1"/>
            <a:r>
              <a:rPr lang="zh-CN" altLang="en-US" dirty="0">
                <a:latin typeface="Times New Roman" panose="02020603050405020304" pitchFamily="18" charset="0"/>
                <a:ea typeface="华文中宋" panose="02010600040101010101" pitchFamily="2" charset="-122"/>
              </a:rPr>
              <a:t>文件的简单用法</a:t>
            </a:r>
          </a:p>
          <a:p>
            <a:pPr eaLnBrk="1" hangingPunct="1"/>
            <a:r>
              <a:rPr lang="zh-CN" altLang="en-US" dirty="0">
                <a:latin typeface="Times New Roman" panose="02020603050405020304" pitchFamily="18" charset="0"/>
                <a:ea typeface="华文中宋" panose="02010600040101010101" pitchFamily="2" charset="-122"/>
              </a:rPr>
              <a:t>简单程序设计实例</a:t>
            </a:r>
          </a:p>
          <a:p>
            <a:pPr eaLnBrk="1" hangingPunct="1"/>
            <a:endParaRPr lang="en-US" altLang="zh-CN" dirty="0">
              <a:latin typeface="Comic Sans MS" panose="030F0702030302020204" pitchFamily="66" charset="0"/>
              <a:ea typeface="华文中宋" panose="02010600040101010101" pitchFamily="2" charset="-122"/>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6CFA71D5-BE75-434F-AE12-707A0C0F6E75}"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9222"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3</a:t>
            </a:fld>
            <a:endParaRPr lang="en-US" altLang="zh-CN"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0243" name="Rectangle 2"/>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提要</a:t>
            </a:r>
          </a:p>
        </p:txBody>
      </p:sp>
      <p:sp>
        <p:nvSpPr>
          <p:cNvPr id="10244" name="Rectangle 3"/>
          <p:cNvSpPr>
            <a:spLocks noGrp="1"/>
          </p:cNvSpPr>
          <p:nvPr>
            <p:ph idx="1"/>
          </p:nvPr>
        </p:nvSpPr>
        <p:spPr>
          <a:ln/>
        </p:spPr>
        <p:txBody>
          <a:bodyPr vert="horz" wrap="square" lIns="91440" tIns="45720" rIns="91440" bIns="45720" anchor="t" anchorCtr="0"/>
          <a:lstStyle/>
          <a:p>
            <a:pPr eaLnBrk="1" hangingPunct="1">
              <a:buClr>
                <a:schemeClr val="hlink"/>
              </a:buClr>
            </a:pPr>
            <a:r>
              <a:rPr lang="en-US" altLang="zh-CN" b="1" dirty="0">
                <a:solidFill>
                  <a:schemeClr val="hlink"/>
                </a:solidFill>
                <a:latin typeface="Times New Roman" panose="02020603050405020304" pitchFamily="18" charset="0"/>
                <a:ea typeface="华文中宋" panose="02010600040101010101" pitchFamily="2" charset="-122"/>
              </a:rPr>
              <a:t>C</a:t>
            </a:r>
            <a:r>
              <a:rPr lang="zh-CN" altLang="en-US" b="1" dirty="0">
                <a:solidFill>
                  <a:schemeClr val="hlink"/>
                </a:solidFill>
                <a:latin typeface="Times New Roman" panose="02020603050405020304" pitchFamily="18" charset="0"/>
                <a:ea typeface="华文中宋" panose="02010600040101010101" pitchFamily="2" charset="-122"/>
              </a:rPr>
              <a:t>程序简介</a:t>
            </a:r>
          </a:p>
          <a:p>
            <a:pPr eaLnBrk="1" hangingPunct="1"/>
            <a:r>
              <a:rPr lang="zh-CN" altLang="en-US" dirty="0">
                <a:latin typeface="Times New Roman" panose="02020603050405020304" pitchFamily="18" charset="0"/>
                <a:ea typeface="华文中宋" panose="02010600040101010101" pitchFamily="2" charset="-122"/>
              </a:rPr>
              <a:t>函数基础知识</a:t>
            </a:r>
          </a:p>
          <a:p>
            <a:pPr eaLnBrk="1" hangingPunct="1"/>
            <a:r>
              <a:rPr lang="zh-CN" altLang="en-US" dirty="0">
                <a:latin typeface="Times New Roman" panose="02020603050405020304" pitchFamily="18" charset="0"/>
                <a:ea typeface="华文中宋" panose="02010600040101010101" pitchFamily="2" charset="-122"/>
              </a:rPr>
              <a:t>文件的简单用法</a:t>
            </a:r>
          </a:p>
          <a:p>
            <a:pPr eaLnBrk="1" hangingPunct="1"/>
            <a:r>
              <a:rPr lang="zh-CN" altLang="en-US" dirty="0">
                <a:latin typeface="Times New Roman" panose="02020603050405020304" pitchFamily="18" charset="0"/>
                <a:ea typeface="华文中宋" panose="02010600040101010101" pitchFamily="2" charset="-122"/>
              </a:rPr>
              <a:t>简单程序设计实例</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B99EF057-8651-4033-A649-4598B5FA2CF2}"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0246"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4</a:t>
            </a:fld>
            <a:endParaRPr lang="en-US" altLang="zh-CN"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1267" name="Rectangle 2"/>
          <p:cNvSpPr>
            <a:spLocks noGrp="1"/>
          </p:cNvSpPr>
          <p:nvPr>
            <p:ph type="title"/>
          </p:nvPr>
        </p:nvSpPr>
        <p:spPr>
          <a:ln/>
        </p:spPr>
        <p:txBody>
          <a:bodyPr vert="horz" wrap="square" lIns="91440" tIns="45720" rIns="91440" bIns="45720" anchor="b" anchorCtr="0"/>
          <a:lstStyle/>
          <a:p>
            <a:pPr eaLnBrk="1" hangingPunct="1">
              <a:buNone/>
            </a:pPr>
            <a:r>
              <a:rPr lang="en-US" altLang="zh-CN" b="1" dirty="0">
                <a:latin typeface="Times New Roman" panose="02020603050405020304" pitchFamily="18" charset="0"/>
                <a:ea typeface="华文中宋" panose="02010600040101010101" pitchFamily="2" charset="-122"/>
              </a:rPr>
              <a:t>C</a:t>
            </a:r>
            <a:r>
              <a:rPr lang="zh-CN" altLang="en-US" b="1" dirty="0">
                <a:latin typeface="Times New Roman" panose="02020603050405020304" pitchFamily="18" charset="0"/>
                <a:ea typeface="华文中宋" panose="02010600040101010101" pitchFamily="2" charset="-122"/>
              </a:rPr>
              <a:t>程序简介</a:t>
            </a:r>
          </a:p>
        </p:txBody>
      </p:sp>
      <p:sp>
        <p:nvSpPr>
          <p:cNvPr id="340995" name="Rectangle 3"/>
          <p:cNvSpPr>
            <a:spLocks noGrp="1"/>
          </p:cNvSpPr>
          <p:nvPr>
            <p:ph idx="1"/>
          </p:nvPr>
        </p:nvSpPr>
        <p:spPr>
          <a:xfrm>
            <a:off x="914400" y="2017713"/>
            <a:ext cx="8040688" cy="4114800"/>
          </a:xfrm>
          <a:ln/>
        </p:spPr>
        <p:txBody>
          <a:bodyPr vert="horz" wrap="square" lIns="91440" tIns="45720" rIns="91440" bIns="45720" anchor="t" anchorCtr="0"/>
          <a:lstStyle/>
          <a:p>
            <a:pPr eaLnBrk="1" hangingPunct="1"/>
            <a:r>
              <a:rPr lang="zh-CN" altLang="en-US" dirty="0">
                <a:latin typeface="Comic Sans MS" panose="030F0702030302020204" pitchFamily="66" charset="0"/>
              </a:rPr>
              <a:t>一个</a:t>
            </a:r>
            <a:r>
              <a:rPr lang="en-US" altLang="zh-CN" dirty="0">
                <a:latin typeface="Comic Sans MS" panose="030F0702030302020204" pitchFamily="66" charset="0"/>
              </a:rPr>
              <a:t>C</a:t>
            </a:r>
            <a:r>
              <a:rPr lang="zh-CN" altLang="en-US" dirty="0">
                <a:latin typeface="Comic Sans MS" panose="030F0702030302020204" pitchFamily="66" charset="0"/>
              </a:rPr>
              <a:t>程序可由若干个</a:t>
            </a:r>
            <a:r>
              <a:rPr lang="zh-CN" altLang="en-US" b="1" dirty="0">
                <a:solidFill>
                  <a:srgbClr val="FF0000"/>
                </a:solidFill>
                <a:latin typeface="Comic Sans MS" panose="030F0702030302020204" pitchFamily="66" charset="0"/>
              </a:rPr>
              <a:t>源程序文件</a:t>
            </a:r>
            <a:r>
              <a:rPr lang="zh-CN" altLang="en-US" dirty="0">
                <a:latin typeface="Comic Sans MS" panose="030F0702030302020204" pitchFamily="66" charset="0"/>
              </a:rPr>
              <a:t>组成</a:t>
            </a:r>
          </a:p>
          <a:p>
            <a:pPr eaLnBrk="1" hangingPunct="1"/>
            <a:r>
              <a:rPr lang="zh-CN" altLang="en-US" dirty="0">
                <a:latin typeface="Comic Sans MS" panose="030F0702030302020204" pitchFamily="66" charset="0"/>
              </a:rPr>
              <a:t>一个源文件可以由若干个</a:t>
            </a:r>
            <a:r>
              <a:rPr lang="zh-CN" altLang="en-US" b="1" dirty="0">
                <a:solidFill>
                  <a:srgbClr val="FF0000"/>
                </a:solidFill>
                <a:latin typeface="Comic Sans MS" panose="030F0702030302020204" pitchFamily="66" charset="0"/>
              </a:rPr>
              <a:t>函数</a:t>
            </a:r>
            <a:r>
              <a:rPr lang="zh-CN" altLang="en-US" dirty="0">
                <a:latin typeface="Comic Sans MS" panose="030F0702030302020204" pitchFamily="66" charset="0"/>
              </a:rPr>
              <a:t>和</a:t>
            </a:r>
            <a:r>
              <a:rPr lang="zh-CN" altLang="en-US" b="1" dirty="0">
                <a:solidFill>
                  <a:srgbClr val="FF0000"/>
                </a:solidFill>
                <a:latin typeface="Comic Sans MS" panose="030F0702030302020204" pitchFamily="66" charset="0"/>
              </a:rPr>
              <a:t>预处理命令</a:t>
            </a:r>
            <a:r>
              <a:rPr lang="zh-CN" altLang="en-US" dirty="0">
                <a:latin typeface="Comic Sans MS" panose="030F0702030302020204" pitchFamily="66" charset="0"/>
              </a:rPr>
              <a:t>以及</a:t>
            </a:r>
            <a:r>
              <a:rPr lang="zh-CN" altLang="en-US" b="1" dirty="0">
                <a:solidFill>
                  <a:srgbClr val="FF0000"/>
                </a:solidFill>
                <a:latin typeface="Comic Sans MS" panose="030F0702030302020204" pitchFamily="66" charset="0"/>
              </a:rPr>
              <a:t>全局变量声明</a:t>
            </a:r>
            <a:r>
              <a:rPr lang="zh-CN" altLang="en-US" dirty="0">
                <a:latin typeface="Comic Sans MS" panose="030F0702030302020204" pitchFamily="66" charset="0"/>
              </a:rPr>
              <a:t>部分组成</a:t>
            </a:r>
          </a:p>
          <a:p>
            <a:pPr eaLnBrk="1" hangingPunct="1"/>
            <a:r>
              <a:rPr lang="zh-CN" altLang="en-US" dirty="0">
                <a:latin typeface="Comic Sans MS" panose="030F0702030302020204" pitchFamily="66" charset="0"/>
              </a:rPr>
              <a:t> 一个函数由</a:t>
            </a:r>
            <a:r>
              <a:rPr lang="zh-CN" altLang="en-US" b="1" dirty="0">
                <a:solidFill>
                  <a:srgbClr val="FF0000"/>
                </a:solidFill>
                <a:latin typeface="Comic Sans MS" panose="030F0702030302020204" pitchFamily="66" charset="0"/>
              </a:rPr>
              <a:t>变量定义部分</a:t>
            </a:r>
            <a:r>
              <a:rPr lang="zh-CN" altLang="en-US" dirty="0">
                <a:latin typeface="Comic Sans MS" panose="030F0702030302020204" pitchFamily="66" charset="0"/>
              </a:rPr>
              <a:t>和</a:t>
            </a:r>
            <a:r>
              <a:rPr lang="zh-CN" altLang="en-US" b="1" dirty="0">
                <a:solidFill>
                  <a:srgbClr val="FF0000"/>
                </a:solidFill>
                <a:latin typeface="Comic Sans MS" panose="030F0702030302020204" pitchFamily="66" charset="0"/>
              </a:rPr>
              <a:t>执行语句</a:t>
            </a:r>
            <a:r>
              <a:rPr lang="zh-CN" altLang="en-US" dirty="0">
                <a:latin typeface="Comic Sans MS" panose="030F0702030302020204" pitchFamily="66" charset="0"/>
              </a:rPr>
              <a:t>组成</a:t>
            </a:r>
          </a:p>
          <a:p>
            <a:pPr eaLnBrk="1" hangingPunct="1"/>
            <a:r>
              <a:rPr lang="zh-CN" altLang="en-US" dirty="0">
                <a:latin typeface="Comic Sans MS" panose="030F0702030302020204" pitchFamily="66" charset="0"/>
              </a:rPr>
              <a:t>每个源程序文件都是可独立编译的，所以</a:t>
            </a:r>
            <a:r>
              <a:rPr lang="en-US" altLang="zh-CN" dirty="0">
                <a:latin typeface="Comic Sans MS" panose="030F0702030302020204" pitchFamily="66" charset="0"/>
              </a:rPr>
              <a:t>C</a:t>
            </a:r>
            <a:r>
              <a:rPr lang="zh-CN" altLang="en-US" dirty="0">
                <a:latin typeface="Comic Sans MS" panose="030F0702030302020204" pitchFamily="66" charset="0"/>
              </a:rPr>
              <a:t>程序可以按源程序文件分别编写、分别编译</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B6323C85-FBB6-4751-A30E-24324B9ECAF6}"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1270"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5</a:t>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0995">
                                            <p:txEl>
                                              <p:pRg st="0" end="0"/>
                                            </p:txEl>
                                          </p:spTgt>
                                        </p:tgtEl>
                                        <p:attrNameLst>
                                          <p:attrName>style.visibility</p:attrName>
                                        </p:attrNameLst>
                                      </p:cBhvr>
                                      <p:to>
                                        <p:strVal val="visible"/>
                                      </p:to>
                                    </p:set>
                                    <p:anim calcmode="lin" valueType="num">
                                      <p:cBhvr additive="base">
                                        <p:cTn id="7" dur="500" fill="hold"/>
                                        <p:tgtEl>
                                          <p:spTgt spid="3409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409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40995">
                                            <p:txEl>
                                              <p:pRg st="1" end="1"/>
                                            </p:txEl>
                                          </p:spTgt>
                                        </p:tgtEl>
                                        <p:attrNameLst>
                                          <p:attrName>style.visibility</p:attrName>
                                        </p:attrNameLst>
                                      </p:cBhvr>
                                      <p:to>
                                        <p:strVal val="visible"/>
                                      </p:to>
                                    </p:set>
                                    <p:anim calcmode="lin" valueType="num">
                                      <p:cBhvr additive="base">
                                        <p:cTn id="13" dur="500" fill="hold"/>
                                        <p:tgtEl>
                                          <p:spTgt spid="34099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409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40995">
                                            <p:txEl>
                                              <p:pRg st="2" end="2"/>
                                            </p:txEl>
                                          </p:spTgt>
                                        </p:tgtEl>
                                        <p:attrNameLst>
                                          <p:attrName>style.visibility</p:attrName>
                                        </p:attrNameLst>
                                      </p:cBhvr>
                                      <p:to>
                                        <p:strVal val="visible"/>
                                      </p:to>
                                    </p:set>
                                    <p:anim calcmode="lin" valueType="num">
                                      <p:cBhvr additive="base">
                                        <p:cTn id="19" dur="500" fill="hold"/>
                                        <p:tgtEl>
                                          <p:spTgt spid="34099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409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40995">
                                            <p:txEl>
                                              <p:pRg st="3" end="3"/>
                                            </p:txEl>
                                          </p:spTgt>
                                        </p:tgtEl>
                                        <p:attrNameLst>
                                          <p:attrName>style.visibility</p:attrName>
                                        </p:attrNameLst>
                                      </p:cBhvr>
                                      <p:to>
                                        <p:strVal val="visible"/>
                                      </p:to>
                                    </p:set>
                                    <p:anim calcmode="lin" valueType="num">
                                      <p:cBhvr additive="base">
                                        <p:cTn id="25" dur="500" fill="hold"/>
                                        <p:tgtEl>
                                          <p:spTgt spid="34099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4099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099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pic>
        <p:nvPicPr>
          <p:cNvPr id="12291" name="Picture 4" descr="3"/>
          <p:cNvPicPr>
            <a:picLocks noChangeAspect="1"/>
          </p:cNvPicPr>
          <p:nvPr/>
        </p:nvPicPr>
        <p:blipFill>
          <a:blip r:embed="rId2"/>
          <a:stretch>
            <a:fillRect/>
          </a:stretch>
        </p:blipFill>
        <p:spPr>
          <a:xfrm>
            <a:off x="1066800" y="747713"/>
            <a:ext cx="7010400" cy="5119687"/>
          </a:xfrm>
          <a:prstGeom prst="rect">
            <a:avLst/>
          </a:prstGeom>
          <a:noFill/>
          <a:ln w="9525">
            <a:noFill/>
          </a:ln>
        </p:spPr>
      </p:pic>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6C509C42-992D-4F8F-BD30-DFDCEE572FAB}"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2293"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6</a:t>
            </a:fld>
            <a:endParaRPr lang="en-US" altLang="zh-CN"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3315" name="Rectangle 1026"/>
          <p:cNvSpPr>
            <a:spLocks noGrp="1"/>
          </p:cNvSpPr>
          <p:nvPr>
            <p:ph type="title"/>
          </p:nvPr>
        </p:nvSpPr>
        <p:spPr>
          <a:ln/>
        </p:spPr>
        <p:txBody>
          <a:bodyPr vert="horz" wrap="square" lIns="91440" tIns="45720" rIns="91440" bIns="45720" anchor="b" anchorCtr="0"/>
          <a:lstStyle/>
          <a:p>
            <a:pPr eaLnBrk="1" hangingPunct="1">
              <a:buNone/>
            </a:pPr>
            <a:r>
              <a:rPr lang="en-US" altLang="zh-CN" b="1" dirty="0">
                <a:latin typeface="Times New Roman" panose="02020603050405020304" pitchFamily="18" charset="0"/>
                <a:ea typeface="华文中宋" panose="02010600040101010101" pitchFamily="2" charset="-122"/>
              </a:rPr>
              <a:t>C</a:t>
            </a:r>
            <a:r>
              <a:rPr lang="zh-CN" altLang="en-US" b="1" dirty="0">
                <a:latin typeface="Times New Roman" panose="02020603050405020304" pitchFamily="18" charset="0"/>
                <a:ea typeface="华文中宋" panose="02010600040101010101" pitchFamily="2" charset="-122"/>
              </a:rPr>
              <a:t>语句</a:t>
            </a:r>
          </a:p>
        </p:txBody>
      </p:sp>
      <p:sp>
        <p:nvSpPr>
          <p:cNvPr id="13316" name="Rectangle 1027"/>
          <p:cNvSpPr>
            <a:spLocks noGrp="1"/>
          </p:cNvSpPr>
          <p:nvPr>
            <p:ph idx="1"/>
          </p:nvPr>
        </p:nvSpPr>
        <p:spPr>
          <a:ln/>
        </p:spPr>
        <p:txBody>
          <a:bodyPr vert="horz" wrap="square" lIns="91440" tIns="45720" rIns="91440" bIns="45720" anchor="t" anchorCtr="0"/>
          <a:lstStyle/>
          <a:p>
            <a:pPr eaLnBrk="1" hangingPunct="1"/>
            <a:r>
              <a:rPr lang="en-US" altLang="zh-CN" dirty="0">
                <a:latin typeface="Comic Sans MS" panose="030F0702030302020204" pitchFamily="66" charset="0"/>
              </a:rPr>
              <a:t>C</a:t>
            </a:r>
            <a:r>
              <a:rPr lang="zh-CN" altLang="en-US" dirty="0">
                <a:latin typeface="Comic Sans MS" panose="030F0702030302020204" pitchFamily="66" charset="0"/>
              </a:rPr>
              <a:t>语句是</a:t>
            </a:r>
            <a:r>
              <a:rPr lang="en-US" altLang="zh-CN" dirty="0">
                <a:latin typeface="Comic Sans MS" panose="030F0702030302020204" pitchFamily="66" charset="0"/>
              </a:rPr>
              <a:t>C</a:t>
            </a:r>
            <a:r>
              <a:rPr lang="zh-CN" altLang="en-US" dirty="0">
                <a:latin typeface="Comic Sans MS" panose="030F0702030302020204" pitchFamily="66" charset="0"/>
              </a:rPr>
              <a:t>程序的基本组成单元</a:t>
            </a:r>
          </a:p>
          <a:p>
            <a:pPr eaLnBrk="1" hangingPunct="1"/>
            <a:r>
              <a:rPr lang="en-US" altLang="zh-CN" dirty="0">
                <a:latin typeface="Comic Sans MS" panose="030F0702030302020204" pitchFamily="66" charset="0"/>
              </a:rPr>
              <a:t>C</a:t>
            </a:r>
            <a:r>
              <a:rPr lang="zh-CN" altLang="en-US" dirty="0">
                <a:latin typeface="Comic Sans MS" panose="030F0702030302020204" pitchFamily="66" charset="0"/>
              </a:rPr>
              <a:t>语句可以分为以下</a:t>
            </a:r>
            <a:r>
              <a:rPr lang="en-US" altLang="zh-CN" dirty="0">
                <a:latin typeface="Comic Sans MS" panose="030F0702030302020204" pitchFamily="66" charset="0"/>
              </a:rPr>
              <a:t>5</a:t>
            </a:r>
            <a:r>
              <a:rPr lang="zh-CN" altLang="en-US" dirty="0">
                <a:latin typeface="Comic Sans MS" panose="030F0702030302020204" pitchFamily="66" charset="0"/>
              </a:rPr>
              <a:t>类</a:t>
            </a:r>
          </a:p>
          <a:p>
            <a:pPr lvl="1" eaLnBrk="1" hangingPunct="1"/>
            <a:r>
              <a:rPr lang="zh-CN" altLang="en-US" dirty="0">
                <a:latin typeface="Comic Sans MS" panose="030F0702030302020204" pitchFamily="66" charset="0"/>
              </a:rPr>
              <a:t>空语句</a:t>
            </a:r>
          </a:p>
          <a:p>
            <a:pPr lvl="1" eaLnBrk="1" hangingPunct="1"/>
            <a:r>
              <a:rPr lang="zh-CN" altLang="en-US" dirty="0">
                <a:latin typeface="Comic Sans MS" panose="030F0702030302020204" pitchFamily="66" charset="0"/>
              </a:rPr>
              <a:t>表达式语句</a:t>
            </a:r>
          </a:p>
          <a:p>
            <a:pPr lvl="1" eaLnBrk="1" hangingPunct="1"/>
            <a:r>
              <a:rPr lang="zh-CN" altLang="en-US" dirty="0">
                <a:latin typeface="Comic Sans MS" panose="030F0702030302020204" pitchFamily="66" charset="0"/>
              </a:rPr>
              <a:t>复合语句</a:t>
            </a:r>
          </a:p>
          <a:p>
            <a:pPr lvl="1" eaLnBrk="1" hangingPunct="1"/>
            <a:r>
              <a:rPr lang="zh-CN" altLang="en-US" dirty="0">
                <a:latin typeface="Comic Sans MS" panose="030F0702030302020204" pitchFamily="66" charset="0"/>
              </a:rPr>
              <a:t>控制语句</a:t>
            </a:r>
          </a:p>
          <a:p>
            <a:pPr lvl="1" eaLnBrk="1" hangingPunct="1"/>
            <a:r>
              <a:rPr lang="zh-CN" altLang="en-US" dirty="0">
                <a:latin typeface="Comic Sans MS" panose="030F0702030302020204" pitchFamily="66" charset="0"/>
              </a:rPr>
              <a:t>函数调用语句</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617ED628-6589-4596-9EC2-444D89F617BE}"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3318"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7</a:t>
            </a:fld>
            <a:endParaRPr lang="en-US" altLang="zh-CN"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4339" name="Rectangle 2"/>
          <p:cNvSpPr>
            <a:spLocks noGrp="1"/>
          </p:cNvSpPr>
          <p:nvPr>
            <p:ph type="title"/>
          </p:nvPr>
        </p:nvSpPr>
        <p:spPr>
          <a:ln/>
        </p:spPr>
        <p:txBody>
          <a:bodyPr vert="horz" wrap="square" lIns="91440" tIns="45720" rIns="91440" bIns="45720" anchor="b" anchorCtr="0"/>
          <a:lstStyle/>
          <a:p>
            <a:pPr eaLnBrk="1" hangingPunct="1">
              <a:buNone/>
            </a:pPr>
            <a:r>
              <a:rPr lang="en-US" altLang="zh-CN" b="1" dirty="0">
                <a:latin typeface="Times New Roman" panose="02020603050405020304" pitchFamily="18" charset="0"/>
                <a:ea typeface="华文中宋" panose="02010600040101010101" pitchFamily="2" charset="-122"/>
              </a:rPr>
              <a:t>C</a:t>
            </a:r>
            <a:r>
              <a:rPr lang="zh-CN" altLang="en-US" b="1" dirty="0">
                <a:latin typeface="Times New Roman" panose="02020603050405020304" pitchFamily="18" charset="0"/>
                <a:ea typeface="华文中宋" panose="02010600040101010101" pitchFamily="2" charset="-122"/>
              </a:rPr>
              <a:t>语句（续）</a:t>
            </a:r>
          </a:p>
        </p:txBody>
      </p:sp>
      <p:sp>
        <p:nvSpPr>
          <p:cNvPr id="14340" name="Rectangle 3"/>
          <p:cNvSpPr>
            <a:spLocks noGrp="1"/>
          </p:cNvSpPr>
          <p:nvPr>
            <p:ph idx="1"/>
          </p:nvPr>
        </p:nvSpPr>
        <p:spPr>
          <a:ln/>
        </p:spPr>
        <p:txBody>
          <a:bodyPr vert="horz" wrap="square" lIns="91440" tIns="45720" rIns="91440" bIns="45720" anchor="t" anchorCtr="0"/>
          <a:lstStyle/>
          <a:p>
            <a:pPr eaLnBrk="1" hangingPunct="1">
              <a:lnSpc>
                <a:spcPct val="90000"/>
              </a:lnSpc>
            </a:pPr>
            <a:r>
              <a:rPr lang="zh-CN" altLang="en-US" sz="2800" dirty="0">
                <a:latin typeface="Comic Sans MS" panose="030F0702030302020204" pitchFamily="66" charset="0"/>
              </a:rPr>
              <a:t>控制语句有</a:t>
            </a:r>
            <a:r>
              <a:rPr lang="en-US" altLang="zh-CN" sz="2800" dirty="0">
                <a:latin typeface="Comic Sans MS" panose="030F0702030302020204" pitchFamily="66" charset="0"/>
              </a:rPr>
              <a:t>9</a:t>
            </a:r>
            <a:r>
              <a:rPr lang="zh-CN" altLang="en-US" sz="2800" dirty="0">
                <a:latin typeface="Comic Sans MS" panose="030F0702030302020204" pitchFamily="66" charset="0"/>
              </a:rPr>
              <a:t>种</a:t>
            </a:r>
          </a:p>
          <a:p>
            <a:pPr lvl="1" eaLnBrk="1" hangingPunct="1">
              <a:lnSpc>
                <a:spcPct val="90000"/>
              </a:lnSpc>
            </a:pPr>
            <a:r>
              <a:rPr lang="en-US" altLang="zh-CN" sz="2400" dirty="0">
                <a:latin typeface="Comic Sans MS" panose="030F0702030302020204" pitchFamily="66" charset="0"/>
              </a:rPr>
              <a:t>if() …</a:t>
            </a:r>
            <a:r>
              <a:rPr lang="zh-CN" altLang="en-US" sz="2400" dirty="0">
                <a:latin typeface="Comic Sans MS" panose="030F0702030302020204" pitchFamily="66" charset="0"/>
              </a:rPr>
              <a:t> </a:t>
            </a:r>
            <a:r>
              <a:rPr lang="en-US" altLang="zh-CN" sz="2400" dirty="0">
                <a:latin typeface="Comic Sans MS" panose="030F0702030302020204" pitchFamily="66" charset="0"/>
              </a:rPr>
              <a:t>else …</a:t>
            </a:r>
            <a:r>
              <a:rPr lang="zh-CN" altLang="en-US" sz="2400" dirty="0">
                <a:latin typeface="Comic Sans MS" panose="030F0702030302020204" pitchFamily="66" charset="0"/>
              </a:rPr>
              <a:t>  　   </a:t>
            </a:r>
            <a:r>
              <a:rPr lang="en-US" altLang="zh-CN" sz="2400" dirty="0">
                <a:latin typeface="Comic Sans MS" panose="030F0702030302020204" pitchFamily="66" charset="0"/>
              </a:rPr>
              <a:t>(</a:t>
            </a:r>
            <a:r>
              <a:rPr lang="zh-CN" altLang="en-US" sz="2400" dirty="0">
                <a:latin typeface="Comic Sans MS" panose="030F0702030302020204" pitchFamily="66" charset="0"/>
              </a:rPr>
              <a:t>条件语句</a:t>
            </a:r>
            <a:r>
              <a:rPr lang="en-US" altLang="zh-CN" sz="2400" dirty="0">
                <a:latin typeface="Comic Sans MS" panose="030F0702030302020204" pitchFamily="66" charset="0"/>
              </a:rPr>
              <a:t>)</a:t>
            </a:r>
          </a:p>
          <a:p>
            <a:pPr lvl="1" eaLnBrk="1" hangingPunct="1">
              <a:lnSpc>
                <a:spcPct val="90000"/>
              </a:lnSpc>
            </a:pPr>
            <a:r>
              <a:rPr lang="en-US" altLang="zh-CN" sz="2400" dirty="0">
                <a:latin typeface="Comic Sans MS" panose="030F0702030302020204" pitchFamily="66" charset="0"/>
              </a:rPr>
              <a:t>switch                 (</a:t>
            </a:r>
            <a:r>
              <a:rPr lang="zh-CN" altLang="en-US" sz="2400" dirty="0">
                <a:latin typeface="Comic Sans MS" panose="030F0702030302020204" pitchFamily="66" charset="0"/>
              </a:rPr>
              <a:t>多分支选择语句</a:t>
            </a:r>
            <a:r>
              <a:rPr lang="en-US" altLang="zh-CN" sz="2400" dirty="0">
                <a:latin typeface="Comic Sans MS" panose="030F0702030302020204" pitchFamily="66" charset="0"/>
              </a:rPr>
              <a:t>)</a:t>
            </a:r>
          </a:p>
          <a:p>
            <a:pPr lvl="1" eaLnBrk="1" hangingPunct="1">
              <a:lnSpc>
                <a:spcPct val="90000"/>
              </a:lnSpc>
            </a:pPr>
            <a:r>
              <a:rPr lang="en-US" altLang="zh-CN" sz="2400" dirty="0">
                <a:latin typeface="Comic Sans MS" panose="030F0702030302020204" pitchFamily="66" charset="0"/>
              </a:rPr>
              <a:t>for()    </a:t>
            </a:r>
            <a:r>
              <a:rPr lang="zh-CN" altLang="en-US" sz="2400" dirty="0">
                <a:latin typeface="Comic Sans MS" panose="030F0702030302020204" pitchFamily="66" charset="0"/>
              </a:rPr>
              <a:t>               </a:t>
            </a:r>
            <a:r>
              <a:rPr lang="en-US" altLang="zh-CN" sz="2400" dirty="0">
                <a:latin typeface="Comic Sans MS" panose="030F0702030302020204" pitchFamily="66" charset="0"/>
              </a:rPr>
              <a:t>(</a:t>
            </a:r>
            <a:r>
              <a:rPr lang="zh-CN" altLang="en-US" sz="2400" dirty="0">
                <a:latin typeface="Comic Sans MS" panose="030F0702030302020204" pitchFamily="66" charset="0"/>
              </a:rPr>
              <a:t>循环语句</a:t>
            </a:r>
            <a:r>
              <a:rPr lang="en-US" altLang="zh-CN" sz="2400" dirty="0">
                <a:latin typeface="Comic Sans MS" panose="030F0702030302020204" pitchFamily="66" charset="0"/>
              </a:rPr>
              <a:t>)</a:t>
            </a:r>
          </a:p>
          <a:p>
            <a:pPr lvl="1" eaLnBrk="1" hangingPunct="1">
              <a:lnSpc>
                <a:spcPct val="90000"/>
              </a:lnSpc>
            </a:pPr>
            <a:r>
              <a:rPr lang="en-US" altLang="zh-CN" sz="2400" dirty="0">
                <a:latin typeface="Comic Sans MS" panose="030F0702030302020204" pitchFamily="66" charset="0"/>
              </a:rPr>
              <a:t>while()    </a:t>
            </a:r>
            <a:r>
              <a:rPr lang="zh-CN" altLang="en-US" sz="2400" dirty="0">
                <a:latin typeface="Comic Sans MS" panose="030F0702030302020204" pitchFamily="66" charset="0"/>
              </a:rPr>
              <a:t>            </a:t>
            </a:r>
            <a:r>
              <a:rPr lang="en-US" altLang="zh-CN" sz="2400" dirty="0">
                <a:latin typeface="Comic Sans MS" panose="030F0702030302020204" pitchFamily="66" charset="0"/>
              </a:rPr>
              <a:t>(</a:t>
            </a:r>
            <a:r>
              <a:rPr lang="zh-CN" altLang="en-US" sz="2400" dirty="0">
                <a:latin typeface="Comic Sans MS" panose="030F0702030302020204" pitchFamily="66" charset="0"/>
              </a:rPr>
              <a:t>循环语句</a:t>
            </a:r>
            <a:r>
              <a:rPr lang="en-US" altLang="zh-CN" sz="2400" dirty="0">
                <a:latin typeface="Comic Sans MS" panose="030F0702030302020204" pitchFamily="66" charset="0"/>
              </a:rPr>
              <a:t>)</a:t>
            </a:r>
          </a:p>
          <a:p>
            <a:pPr lvl="1" eaLnBrk="1" hangingPunct="1">
              <a:lnSpc>
                <a:spcPct val="90000"/>
              </a:lnSpc>
            </a:pPr>
            <a:r>
              <a:rPr lang="en-US" altLang="zh-CN" sz="2400" dirty="0">
                <a:latin typeface="Comic Sans MS" panose="030F0702030302020204" pitchFamily="66" charset="0"/>
              </a:rPr>
              <a:t>do …</a:t>
            </a:r>
            <a:r>
              <a:rPr lang="zh-CN" altLang="en-US" sz="2400" dirty="0">
                <a:latin typeface="Comic Sans MS" panose="030F0702030302020204" pitchFamily="66" charset="0"/>
              </a:rPr>
              <a:t> </a:t>
            </a:r>
            <a:r>
              <a:rPr lang="en-US" altLang="zh-CN" sz="2400" dirty="0">
                <a:latin typeface="Comic Sans MS" panose="030F0702030302020204" pitchFamily="66" charset="0"/>
              </a:rPr>
              <a:t>while()        (</a:t>
            </a:r>
            <a:r>
              <a:rPr lang="zh-CN" altLang="en-US" sz="2400" dirty="0">
                <a:latin typeface="Comic Sans MS" panose="030F0702030302020204" pitchFamily="66" charset="0"/>
              </a:rPr>
              <a:t>循环语句</a:t>
            </a:r>
            <a:r>
              <a:rPr lang="en-US" altLang="zh-CN" sz="2400" dirty="0">
                <a:latin typeface="Comic Sans MS" panose="030F0702030302020204" pitchFamily="66" charset="0"/>
              </a:rPr>
              <a:t>) </a:t>
            </a:r>
          </a:p>
          <a:p>
            <a:pPr lvl="1" eaLnBrk="1" hangingPunct="1">
              <a:lnSpc>
                <a:spcPct val="90000"/>
              </a:lnSpc>
            </a:pPr>
            <a:r>
              <a:rPr lang="en-US" altLang="zh-CN" sz="2400" dirty="0">
                <a:latin typeface="Comic Sans MS" panose="030F0702030302020204" pitchFamily="66" charset="0"/>
              </a:rPr>
              <a:t>continue              (</a:t>
            </a:r>
            <a:r>
              <a:rPr lang="zh-CN" altLang="en-US" sz="2400" dirty="0">
                <a:latin typeface="Comic Sans MS" panose="030F0702030302020204" pitchFamily="66" charset="0"/>
              </a:rPr>
              <a:t>结束本次循环语句</a:t>
            </a:r>
            <a:r>
              <a:rPr lang="en-US" altLang="zh-CN" sz="2400" dirty="0">
                <a:latin typeface="Comic Sans MS" panose="030F0702030302020204" pitchFamily="66" charset="0"/>
              </a:rPr>
              <a:t>)</a:t>
            </a:r>
          </a:p>
          <a:p>
            <a:pPr lvl="1" eaLnBrk="1" hangingPunct="1">
              <a:lnSpc>
                <a:spcPct val="90000"/>
              </a:lnSpc>
            </a:pPr>
            <a:r>
              <a:rPr lang="en-US" altLang="zh-CN" sz="2400" dirty="0">
                <a:latin typeface="Comic Sans MS" panose="030F0702030302020204" pitchFamily="66" charset="0"/>
              </a:rPr>
              <a:t>break                  (</a:t>
            </a:r>
            <a:r>
              <a:rPr lang="zh-CN" altLang="en-US" sz="2400" dirty="0">
                <a:latin typeface="Comic Sans MS" panose="030F0702030302020204" pitchFamily="66" charset="0"/>
              </a:rPr>
              <a:t>中止执行</a:t>
            </a:r>
            <a:r>
              <a:rPr lang="en-US" altLang="zh-CN" sz="2400" dirty="0">
                <a:latin typeface="Comic Sans MS" panose="030F0702030302020204" pitchFamily="66" charset="0"/>
              </a:rPr>
              <a:t>switch</a:t>
            </a:r>
            <a:r>
              <a:rPr lang="zh-CN" altLang="en-US" sz="2400" dirty="0">
                <a:latin typeface="Comic Sans MS" panose="030F0702030302020204" pitchFamily="66" charset="0"/>
              </a:rPr>
              <a:t>或循环语句</a:t>
            </a:r>
            <a:r>
              <a:rPr lang="en-US" altLang="zh-CN" sz="2400" dirty="0">
                <a:latin typeface="Comic Sans MS" panose="030F0702030302020204" pitchFamily="66" charset="0"/>
              </a:rPr>
              <a:t>)</a:t>
            </a:r>
          </a:p>
          <a:p>
            <a:pPr lvl="1" eaLnBrk="1" hangingPunct="1">
              <a:lnSpc>
                <a:spcPct val="90000"/>
              </a:lnSpc>
            </a:pPr>
            <a:r>
              <a:rPr lang="en-US" altLang="zh-CN" sz="2400" dirty="0">
                <a:solidFill>
                  <a:srgbClr val="FF0000"/>
                </a:solidFill>
                <a:latin typeface="Comic Sans MS" panose="030F0702030302020204" pitchFamily="66" charset="0"/>
              </a:rPr>
              <a:t>goto</a:t>
            </a:r>
            <a:r>
              <a:rPr lang="en-US" altLang="zh-CN" sz="2400" dirty="0">
                <a:latin typeface="Comic Sans MS" panose="030F0702030302020204" pitchFamily="66" charset="0"/>
              </a:rPr>
              <a:t>                    (</a:t>
            </a:r>
            <a:r>
              <a:rPr lang="zh-CN" altLang="en-US" sz="2400" dirty="0">
                <a:latin typeface="Comic Sans MS" panose="030F0702030302020204" pitchFamily="66" charset="0"/>
              </a:rPr>
              <a:t>转向语句</a:t>
            </a:r>
            <a:r>
              <a:rPr lang="en-US" altLang="zh-CN" sz="2400" dirty="0">
                <a:latin typeface="Comic Sans MS" panose="030F0702030302020204" pitchFamily="66" charset="0"/>
              </a:rPr>
              <a:t>)</a:t>
            </a:r>
          </a:p>
          <a:p>
            <a:pPr lvl="1" eaLnBrk="1" hangingPunct="1">
              <a:lnSpc>
                <a:spcPct val="90000"/>
              </a:lnSpc>
            </a:pPr>
            <a:r>
              <a:rPr lang="en-US" altLang="zh-CN" sz="2400" dirty="0">
                <a:latin typeface="Comic Sans MS" panose="030F0702030302020204" pitchFamily="66" charset="0"/>
              </a:rPr>
              <a:t>return                 (</a:t>
            </a:r>
            <a:r>
              <a:rPr lang="zh-CN" altLang="en-US" sz="2400" dirty="0">
                <a:latin typeface="Comic Sans MS" panose="030F0702030302020204" pitchFamily="66" charset="0"/>
              </a:rPr>
              <a:t>从函数返回语句</a:t>
            </a:r>
            <a:r>
              <a:rPr lang="en-US" altLang="zh-CN" sz="2400" dirty="0">
                <a:latin typeface="Comic Sans MS" panose="030F0702030302020204" pitchFamily="66" charset="0"/>
              </a:rPr>
              <a:t>)</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03EF948D-3590-435B-BCFF-83B28F3E0531}"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4342"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8</a:t>
            </a:fld>
            <a:endParaRPr lang="en-US" altLang="zh-CN"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5363" name="Rectangle 2"/>
          <p:cNvSpPr>
            <a:spLocks noGrp="1"/>
          </p:cNvSpPr>
          <p:nvPr>
            <p:ph type="title"/>
          </p:nvPr>
        </p:nvSpPr>
        <p:spPr>
          <a:ln/>
        </p:spPr>
        <p:txBody>
          <a:bodyPr vert="horz" wrap="square" lIns="91440" tIns="45720" rIns="91440" bIns="45720" anchor="b" anchorCtr="0"/>
          <a:lstStyle/>
          <a:p>
            <a:pPr eaLnBrk="1" hangingPunct="1">
              <a:buNone/>
            </a:pPr>
            <a:r>
              <a:rPr lang="en-US" altLang="zh-CN" b="1" dirty="0">
                <a:latin typeface="Times New Roman" panose="02020603050405020304" pitchFamily="18" charset="0"/>
                <a:ea typeface="华文中宋" panose="02010600040101010101" pitchFamily="2" charset="-122"/>
              </a:rPr>
              <a:t>C</a:t>
            </a:r>
            <a:r>
              <a:rPr lang="zh-CN" altLang="en-US" b="1" dirty="0">
                <a:latin typeface="Times New Roman" panose="02020603050405020304" pitchFamily="18" charset="0"/>
                <a:ea typeface="华文中宋" panose="02010600040101010101" pitchFamily="2" charset="-122"/>
              </a:rPr>
              <a:t>语句（续）</a:t>
            </a:r>
          </a:p>
        </p:txBody>
      </p:sp>
      <p:sp>
        <p:nvSpPr>
          <p:cNvPr id="345091" name="Rectangle 3"/>
          <p:cNvSpPr>
            <a:spLocks noGrp="1"/>
          </p:cNvSpPr>
          <p:nvPr>
            <p:ph idx="1"/>
          </p:nvPr>
        </p:nvSpPr>
        <p:spPr>
          <a:ln/>
        </p:spPr>
        <p:txBody>
          <a:bodyPr vert="horz" wrap="square" lIns="91440" tIns="45720" rIns="91440" bIns="45720" anchor="t" anchorCtr="0"/>
          <a:lstStyle/>
          <a:p>
            <a:pPr eaLnBrk="1" hangingPunct="1">
              <a:lnSpc>
                <a:spcPct val="90000"/>
              </a:lnSpc>
            </a:pPr>
            <a:r>
              <a:rPr lang="zh-CN" altLang="en-US" sz="2800" dirty="0">
                <a:latin typeface="Comic Sans MS" panose="030F0702030302020204" pitchFamily="66" charset="0"/>
              </a:rPr>
              <a:t>函数调用语句</a:t>
            </a:r>
          </a:p>
          <a:p>
            <a:pPr lvl="1" eaLnBrk="1" hangingPunct="1">
              <a:lnSpc>
                <a:spcPct val="90000"/>
              </a:lnSpc>
            </a:pPr>
            <a:r>
              <a:rPr lang="zh-CN" altLang="en-US" sz="2400" dirty="0">
                <a:latin typeface="Comic Sans MS" panose="030F0702030302020204" pitchFamily="66" charset="0"/>
              </a:rPr>
              <a:t>由一次函数调用加一个分号构成</a:t>
            </a:r>
          </a:p>
          <a:p>
            <a:pPr eaLnBrk="1" hangingPunct="1">
              <a:lnSpc>
                <a:spcPct val="90000"/>
              </a:lnSpc>
            </a:pPr>
            <a:r>
              <a:rPr lang="zh-CN" altLang="en-US" sz="2800" dirty="0">
                <a:latin typeface="Comic Sans MS" panose="030F0702030302020204" pitchFamily="66" charset="0"/>
              </a:rPr>
              <a:t>表达式语句</a:t>
            </a:r>
          </a:p>
          <a:p>
            <a:pPr lvl="1" eaLnBrk="1" hangingPunct="1">
              <a:lnSpc>
                <a:spcPct val="90000"/>
              </a:lnSpc>
            </a:pPr>
            <a:r>
              <a:rPr lang="zh-CN" altLang="en-US" sz="2400" dirty="0">
                <a:latin typeface="Comic Sans MS" panose="030F0702030302020204" pitchFamily="66" charset="0"/>
              </a:rPr>
              <a:t>由一个表达式加一个分号构成，如赋值语句</a:t>
            </a:r>
          </a:p>
          <a:p>
            <a:pPr eaLnBrk="1" hangingPunct="1">
              <a:lnSpc>
                <a:spcPct val="90000"/>
              </a:lnSpc>
            </a:pPr>
            <a:r>
              <a:rPr lang="zh-CN" altLang="en-US" sz="2800" dirty="0">
                <a:latin typeface="Comic Sans MS" panose="030F0702030302020204" pitchFamily="66" charset="0"/>
              </a:rPr>
              <a:t>空语句</a:t>
            </a:r>
          </a:p>
          <a:p>
            <a:pPr lvl="1" eaLnBrk="1" hangingPunct="1">
              <a:lnSpc>
                <a:spcPct val="90000"/>
              </a:lnSpc>
            </a:pPr>
            <a:r>
              <a:rPr lang="zh-CN" altLang="en-US" sz="2400" dirty="0">
                <a:latin typeface="Comic Sans MS" panose="030F0702030302020204" pitchFamily="66" charset="0"/>
              </a:rPr>
              <a:t>只有一个分号的语句，它什么也不做</a:t>
            </a:r>
          </a:p>
          <a:p>
            <a:pPr eaLnBrk="1" hangingPunct="1">
              <a:lnSpc>
                <a:spcPct val="90000"/>
              </a:lnSpc>
            </a:pPr>
            <a:r>
              <a:rPr lang="zh-CN" altLang="en-US" sz="2800" dirty="0">
                <a:latin typeface="Comic Sans MS" panose="030F0702030302020204" pitchFamily="66" charset="0"/>
              </a:rPr>
              <a:t>复合语句</a:t>
            </a:r>
          </a:p>
          <a:p>
            <a:pPr lvl="1" eaLnBrk="1" hangingPunct="1">
              <a:lnSpc>
                <a:spcPct val="90000"/>
              </a:lnSpc>
            </a:pPr>
            <a:r>
              <a:rPr lang="zh-CN" altLang="en-US" sz="2400" dirty="0">
                <a:latin typeface="Comic Sans MS" panose="030F0702030302020204" pitchFamily="66" charset="0"/>
              </a:rPr>
              <a:t>用 ｛｝把一些语句括起来构成，又称分程序</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2558D8EE-0998-4D1C-8866-181A6C60C62E}"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5366"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9</a:t>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5091">
                                            <p:txEl>
                                              <p:pRg st="0" end="0"/>
                                            </p:txEl>
                                          </p:spTgt>
                                        </p:tgtEl>
                                        <p:attrNameLst>
                                          <p:attrName>style.visibility</p:attrName>
                                        </p:attrNameLst>
                                      </p:cBhvr>
                                      <p:to>
                                        <p:strVal val="visible"/>
                                      </p:to>
                                    </p:set>
                                    <p:anim calcmode="lin" valueType="num">
                                      <p:cBhvr additive="base">
                                        <p:cTn id="7" dur="500" fill="hold"/>
                                        <p:tgtEl>
                                          <p:spTgt spid="34509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4509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45091">
                                            <p:txEl>
                                              <p:pRg st="1" end="1"/>
                                            </p:txEl>
                                          </p:spTgt>
                                        </p:tgtEl>
                                        <p:attrNameLst>
                                          <p:attrName>style.visibility</p:attrName>
                                        </p:attrNameLst>
                                      </p:cBhvr>
                                      <p:to>
                                        <p:strVal val="visible"/>
                                      </p:to>
                                    </p:set>
                                    <p:anim calcmode="lin" valueType="num">
                                      <p:cBhvr additive="base">
                                        <p:cTn id="11" dur="500" fill="hold"/>
                                        <p:tgtEl>
                                          <p:spTgt spid="345091">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4509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345091">
                                            <p:txEl>
                                              <p:pRg st="2" end="2"/>
                                            </p:txEl>
                                          </p:spTgt>
                                        </p:tgtEl>
                                        <p:attrNameLst>
                                          <p:attrName>style.visibility</p:attrName>
                                        </p:attrNameLst>
                                      </p:cBhvr>
                                      <p:to>
                                        <p:strVal val="visible"/>
                                      </p:to>
                                    </p:set>
                                    <p:anim calcmode="lin" valueType="num">
                                      <p:cBhvr additive="base">
                                        <p:cTn id="17" dur="500" fill="hold"/>
                                        <p:tgtEl>
                                          <p:spTgt spid="345091">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45091">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45091">
                                            <p:txEl>
                                              <p:pRg st="3" end="3"/>
                                            </p:txEl>
                                          </p:spTgt>
                                        </p:tgtEl>
                                        <p:attrNameLst>
                                          <p:attrName>style.visibility</p:attrName>
                                        </p:attrNameLst>
                                      </p:cBhvr>
                                      <p:to>
                                        <p:strVal val="visible"/>
                                      </p:to>
                                    </p:set>
                                    <p:anim calcmode="lin" valueType="num">
                                      <p:cBhvr additive="base">
                                        <p:cTn id="21" dur="500" fill="hold"/>
                                        <p:tgtEl>
                                          <p:spTgt spid="345091">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34509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345091">
                                            <p:txEl>
                                              <p:pRg st="4" end="4"/>
                                            </p:txEl>
                                          </p:spTgt>
                                        </p:tgtEl>
                                        <p:attrNameLst>
                                          <p:attrName>style.visibility</p:attrName>
                                        </p:attrNameLst>
                                      </p:cBhvr>
                                      <p:to>
                                        <p:strVal val="visible"/>
                                      </p:to>
                                    </p:set>
                                    <p:anim calcmode="lin" valueType="num">
                                      <p:cBhvr additive="base">
                                        <p:cTn id="27" dur="500" fill="hold"/>
                                        <p:tgtEl>
                                          <p:spTgt spid="345091">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45091">
                                            <p:txEl>
                                              <p:pRg st="4" end="4"/>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45091">
                                            <p:txEl>
                                              <p:pRg st="5" end="5"/>
                                            </p:txEl>
                                          </p:spTgt>
                                        </p:tgtEl>
                                        <p:attrNameLst>
                                          <p:attrName>style.visibility</p:attrName>
                                        </p:attrNameLst>
                                      </p:cBhvr>
                                      <p:to>
                                        <p:strVal val="visible"/>
                                      </p:to>
                                    </p:set>
                                    <p:anim calcmode="lin" valueType="num">
                                      <p:cBhvr additive="base">
                                        <p:cTn id="31" dur="500" fill="hold"/>
                                        <p:tgtEl>
                                          <p:spTgt spid="345091">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4509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45091">
                                            <p:txEl>
                                              <p:pRg st="6" end="6"/>
                                            </p:txEl>
                                          </p:spTgt>
                                        </p:tgtEl>
                                        <p:attrNameLst>
                                          <p:attrName>style.visibility</p:attrName>
                                        </p:attrNameLst>
                                      </p:cBhvr>
                                      <p:to>
                                        <p:strVal val="visible"/>
                                      </p:to>
                                    </p:set>
                                    <p:anim calcmode="lin" valueType="num">
                                      <p:cBhvr additive="base">
                                        <p:cTn id="37" dur="500" fill="hold"/>
                                        <p:tgtEl>
                                          <p:spTgt spid="345091">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45091">
                                            <p:txEl>
                                              <p:pRg st="6" end="6"/>
                                            </p:tx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345091">
                                            <p:txEl>
                                              <p:pRg st="7" end="7"/>
                                            </p:txEl>
                                          </p:spTgt>
                                        </p:tgtEl>
                                        <p:attrNameLst>
                                          <p:attrName>style.visibility</p:attrName>
                                        </p:attrNameLst>
                                      </p:cBhvr>
                                      <p:to>
                                        <p:strVal val="visible"/>
                                      </p:to>
                                    </p:set>
                                    <p:anim calcmode="lin" valueType="num">
                                      <p:cBhvr additive="base">
                                        <p:cTn id="41" dur="500" fill="hold"/>
                                        <p:tgtEl>
                                          <p:spTgt spid="345091">
                                            <p:txEl>
                                              <p:pRg st="7" end="7"/>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345091">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091"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6387" name="Rectangle 2"/>
          <p:cNvSpPr>
            <a:spLocks noGrp="1"/>
          </p:cNvSpPr>
          <p:nvPr>
            <p:ph type="title"/>
          </p:nvPr>
        </p:nvSpPr>
        <p:spPr>
          <a:ln/>
        </p:spPr>
        <p:txBody>
          <a:bodyPr vert="horz" wrap="square" lIns="91440" tIns="45720" rIns="91440" bIns="45720" anchor="b" anchorCtr="0"/>
          <a:lstStyle/>
          <a:p>
            <a:pPr eaLnBrk="1" hangingPunct="1">
              <a:buNone/>
            </a:pPr>
            <a:r>
              <a:rPr lang="en-US" altLang="zh-CN" b="1" dirty="0">
                <a:latin typeface="Times New Roman" panose="02020603050405020304" pitchFamily="18" charset="0"/>
                <a:ea typeface="华文中宋" panose="02010600040101010101" pitchFamily="2" charset="-122"/>
              </a:rPr>
              <a:t>C</a:t>
            </a:r>
            <a:r>
              <a:rPr lang="zh-CN" altLang="en-US" b="1" dirty="0">
                <a:latin typeface="Times New Roman" panose="02020603050405020304" pitchFamily="18" charset="0"/>
                <a:ea typeface="华文中宋" panose="02010600040101010101" pitchFamily="2" charset="-122"/>
              </a:rPr>
              <a:t>程序的三种基本结构</a:t>
            </a:r>
          </a:p>
        </p:txBody>
      </p:sp>
      <p:sp>
        <p:nvSpPr>
          <p:cNvPr id="16388" name="Rectangle 3"/>
          <p:cNvSpPr>
            <a:spLocks noGrp="1"/>
          </p:cNvSpPr>
          <p:nvPr>
            <p:ph idx="1"/>
          </p:nvPr>
        </p:nvSpPr>
        <p:spPr>
          <a:ln/>
        </p:spPr>
        <p:txBody>
          <a:bodyPr vert="horz" wrap="square" lIns="91440" tIns="45720" rIns="91440" bIns="45720" anchor="t" anchorCtr="0"/>
          <a:lstStyle/>
          <a:p>
            <a:pPr eaLnBrk="1" hangingPunct="1"/>
            <a:r>
              <a:rPr lang="zh-CN" altLang="en-US" dirty="0">
                <a:latin typeface="Comic Sans MS" panose="030F0702030302020204" pitchFamily="66" charset="0"/>
              </a:rPr>
              <a:t>顺序结构</a:t>
            </a:r>
          </a:p>
          <a:p>
            <a:pPr eaLnBrk="1" hangingPunct="1"/>
            <a:r>
              <a:rPr lang="zh-CN" altLang="en-US" dirty="0">
                <a:latin typeface="Comic Sans MS" panose="030F0702030302020204" pitchFamily="66" charset="0"/>
              </a:rPr>
              <a:t>条件控制结构</a:t>
            </a:r>
            <a:endParaRPr lang="en-US" altLang="zh-CN" dirty="0">
              <a:latin typeface="Comic Sans MS" panose="030F0702030302020204" pitchFamily="66" charset="0"/>
            </a:endParaRPr>
          </a:p>
          <a:p>
            <a:pPr lvl="1" eaLnBrk="1" hangingPunct="1"/>
            <a:r>
              <a:rPr lang="en-US" altLang="zh-CN" dirty="0">
                <a:latin typeface="Comic Sans MS" panose="030F0702030302020204" pitchFamily="66" charset="0"/>
              </a:rPr>
              <a:t>if … [else …]</a:t>
            </a:r>
          </a:p>
          <a:p>
            <a:pPr lvl="1" eaLnBrk="1" hangingPunct="1"/>
            <a:r>
              <a:rPr lang="en-US" altLang="zh-CN" dirty="0">
                <a:latin typeface="Comic Sans MS" panose="030F0702030302020204" pitchFamily="66" charset="0"/>
              </a:rPr>
              <a:t>switch…case </a:t>
            </a:r>
            <a:endParaRPr lang="zh-CN" altLang="en-US" dirty="0">
              <a:latin typeface="Comic Sans MS" panose="030F0702030302020204" pitchFamily="66" charset="0"/>
            </a:endParaRPr>
          </a:p>
          <a:p>
            <a:pPr eaLnBrk="1" hangingPunct="1"/>
            <a:r>
              <a:rPr lang="zh-CN" altLang="en-US" dirty="0">
                <a:latin typeface="Comic Sans MS" panose="030F0702030302020204" pitchFamily="66" charset="0"/>
              </a:rPr>
              <a:t>循环结构</a:t>
            </a:r>
            <a:endParaRPr lang="en-US" altLang="zh-CN" dirty="0">
              <a:latin typeface="Comic Sans MS" panose="030F0702030302020204" pitchFamily="66" charset="0"/>
            </a:endParaRPr>
          </a:p>
          <a:p>
            <a:pPr lvl="1" eaLnBrk="1" hangingPunct="1"/>
            <a:r>
              <a:rPr lang="en-US" altLang="zh-CN" dirty="0">
                <a:latin typeface="Comic Sans MS" panose="030F0702030302020204" pitchFamily="66" charset="0"/>
              </a:rPr>
              <a:t>while()</a:t>
            </a:r>
          </a:p>
          <a:p>
            <a:pPr lvl="1" eaLnBrk="1" hangingPunct="1"/>
            <a:r>
              <a:rPr lang="en-US" altLang="zh-CN" dirty="0">
                <a:latin typeface="Comic Sans MS" panose="030F0702030302020204" pitchFamily="66" charset="0"/>
              </a:rPr>
              <a:t>do … while()</a:t>
            </a:r>
          </a:p>
          <a:p>
            <a:pPr lvl="1" eaLnBrk="1" hangingPunct="1"/>
            <a:r>
              <a:rPr lang="en-US" altLang="zh-CN" dirty="0">
                <a:latin typeface="Comic Sans MS" panose="030F0702030302020204" pitchFamily="66" charset="0"/>
              </a:rPr>
              <a:t>for() </a:t>
            </a:r>
            <a:endParaRPr lang="zh-CN" altLang="en-US" dirty="0">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0B07AF1E-4CB8-40CF-B8E0-C5D6CE685E59}"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6390"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10</a:t>
            </a:fld>
            <a:endParaRPr lang="en-US" altLang="zh-CN"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7411" name="Rectangle 2"/>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提要</a:t>
            </a:r>
          </a:p>
        </p:txBody>
      </p:sp>
      <p:sp>
        <p:nvSpPr>
          <p:cNvPr id="17412" name="Rectangle 3"/>
          <p:cNvSpPr>
            <a:spLocks noGrp="1"/>
          </p:cNvSpPr>
          <p:nvPr>
            <p:ph idx="1"/>
          </p:nvPr>
        </p:nvSpPr>
        <p:spPr>
          <a:ln/>
        </p:spPr>
        <p:txBody>
          <a:bodyPr vert="horz" wrap="square" lIns="91440" tIns="45720" rIns="91440" bIns="45720" anchor="t" anchorCtr="0"/>
          <a:lstStyle/>
          <a:p>
            <a:pPr eaLnBrk="1" hangingPunct="1"/>
            <a:r>
              <a:rPr lang="en-US" altLang="zh-CN" dirty="0">
                <a:latin typeface="Comic Sans MS" panose="030F0702030302020204" pitchFamily="66" charset="0"/>
              </a:rPr>
              <a:t>C</a:t>
            </a:r>
            <a:r>
              <a:rPr lang="zh-CN" altLang="en-US" dirty="0">
                <a:latin typeface="Comic Sans MS" panose="030F0702030302020204" pitchFamily="66" charset="0"/>
              </a:rPr>
              <a:t>程序简介</a:t>
            </a:r>
          </a:p>
          <a:p>
            <a:pPr eaLnBrk="1" hangingPunct="1">
              <a:buClr>
                <a:schemeClr val="hlink"/>
              </a:buClr>
            </a:pPr>
            <a:r>
              <a:rPr lang="zh-CN" altLang="en-US" b="1" dirty="0">
                <a:solidFill>
                  <a:schemeClr val="hlink"/>
                </a:solidFill>
                <a:latin typeface="Comic Sans MS" panose="030F0702030302020204" pitchFamily="66" charset="0"/>
              </a:rPr>
              <a:t>函数基础知识</a:t>
            </a:r>
          </a:p>
          <a:p>
            <a:pPr eaLnBrk="1" hangingPunct="1"/>
            <a:r>
              <a:rPr lang="zh-CN" altLang="en-US" dirty="0">
                <a:latin typeface="Comic Sans MS" panose="030F0702030302020204" pitchFamily="66" charset="0"/>
              </a:rPr>
              <a:t>正文文件的简单用法</a:t>
            </a:r>
          </a:p>
          <a:p>
            <a:pPr eaLnBrk="1" hangingPunct="1"/>
            <a:r>
              <a:rPr lang="zh-CN" altLang="en-US" dirty="0">
                <a:latin typeface="Comic Sans MS" panose="030F0702030302020204" pitchFamily="66" charset="0"/>
              </a:rPr>
              <a:t>简单程序设计实例</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F89A2467-A253-42BF-B5C0-01A9A2D0A673}"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7414"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11</a:t>
            </a:fld>
            <a:endParaRPr lang="en-US" altLang="zh-CN"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8435" name="Rectangle 2"/>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函数基础知识</a:t>
            </a:r>
          </a:p>
        </p:txBody>
      </p:sp>
      <p:sp>
        <p:nvSpPr>
          <p:cNvPr id="347139" name="Rectangle 3"/>
          <p:cNvSpPr>
            <a:spLocks noGrp="1"/>
          </p:cNvSpPr>
          <p:nvPr>
            <p:ph idx="1"/>
          </p:nvPr>
        </p:nvSpPr>
        <p:spPr>
          <a:xfrm>
            <a:off x="762000" y="2017713"/>
            <a:ext cx="8040688" cy="4114800"/>
          </a:xfrm>
          <a:ln/>
        </p:spPr>
        <p:txBody>
          <a:bodyPr vert="horz" wrap="square" lIns="91440" tIns="45720" rIns="91440" bIns="45720" anchor="t" anchorCtr="0"/>
          <a:lstStyle/>
          <a:p>
            <a:pPr eaLnBrk="1" hangingPunct="1">
              <a:lnSpc>
                <a:spcPct val="90000"/>
              </a:lnSpc>
            </a:pPr>
            <a:r>
              <a:rPr lang="zh-CN" altLang="en-US" sz="2800" b="1" dirty="0">
                <a:solidFill>
                  <a:srgbClr val="0000CC"/>
                </a:solidFill>
                <a:latin typeface="华文中宋" panose="02010600040101010101" pitchFamily="2" charset="-122"/>
                <a:ea typeface="华文中宋" panose="02010600040101010101" pitchFamily="2" charset="-122"/>
              </a:rPr>
              <a:t>结构化程序设计中，将复杂的功能分解成若干简单的子功能，用函数实现子功能，通过调用函数实施子功能要求</a:t>
            </a:r>
          </a:p>
          <a:p>
            <a:pPr eaLnBrk="1" hangingPunct="1">
              <a:lnSpc>
                <a:spcPct val="90000"/>
              </a:lnSpc>
            </a:pPr>
            <a:r>
              <a:rPr lang="zh-CN" altLang="en-US" sz="2800" b="1" dirty="0">
                <a:latin typeface="Comic Sans MS" panose="030F0702030302020204" pitchFamily="66" charset="0"/>
              </a:rPr>
              <a:t>函数是一个实现指定功能、逻辑上独立的代码段</a:t>
            </a:r>
          </a:p>
          <a:p>
            <a:pPr eaLnBrk="1" hangingPunct="1">
              <a:lnSpc>
                <a:spcPct val="90000"/>
              </a:lnSpc>
            </a:pPr>
            <a:r>
              <a:rPr lang="zh-CN" altLang="en-US" sz="2800" b="1" dirty="0">
                <a:latin typeface="Comic Sans MS" panose="030F0702030302020204" pitchFamily="66" charset="0"/>
              </a:rPr>
              <a:t>对函数使用者来说，把它看作“黑盒”，只需知道要传送给函数的数据（输入），和函数执行后能得到什么结果（输出）</a:t>
            </a:r>
          </a:p>
          <a:p>
            <a:pPr eaLnBrk="1" hangingPunct="1">
              <a:lnSpc>
                <a:spcPct val="90000"/>
              </a:lnSpc>
            </a:pPr>
            <a:r>
              <a:rPr lang="zh-CN" altLang="en-US" sz="2800" b="1" dirty="0">
                <a:latin typeface="Comic Sans MS" panose="030F0702030302020204" pitchFamily="66" charset="0"/>
              </a:rPr>
              <a:t>函数可以定义局部对象，使函数在逻辑上作为程序的一个相对独立单位，不受主函数或其它函数的程序对象命名的影响</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C7C03BDF-2C33-4FCF-9DC9-571E6D9029EF}"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8438"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12</a:t>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7139">
                                            <p:txEl>
                                              <p:pRg st="0" end="0"/>
                                            </p:txEl>
                                          </p:spTgt>
                                        </p:tgtEl>
                                        <p:attrNameLst>
                                          <p:attrName>style.visibility</p:attrName>
                                        </p:attrNameLst>
                                      </p:cBhvr>
                                      <p:to>
                                        <p:strVal val="visible"/>
                                      </p:to>
                                    </p:set>
                                    <p:anim calcmode="lin" valueType="num">
                                      <p:cBhvr additive="base">
                                        <p:cTn id="7" dur="500" fill="hold"/>
                                        <p:tgtEl>
                                          <p:spTgt spid="34713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471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47139">
                                            <p:txEl>
                                              <p:pRg st="1" end="1"/>
                                            </p:txEl>
                                          </p:spTgt>
                                        </p:tgtEl>
                                        <p:attrNameLst>
                                          <p:attrName>style.visibility</p:attrName>
                                        </p:attrNameLst>
                                      </p:cBhvr>
                                      <p:to>
                                        <p:strVal val="visible"/>
                                      </p:to>
                                    </p:set>
                                    <p:anim calcmode="lin" valueType="num">
                                      <p:cBhvr additive="base">
                                        <p:cTn id="13" dur="500" fill="hold"/>
                                        <p:tgtEl>
                                          <p:spTgt spid="34713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471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47139">
                                            <p:txEl>
                                              <p:pRg st="2" end="2"/>
                                            </p:txEl>
                                          </p:spTgt>
                                        </p:tgtEl>
                                        <p:attrNameLst>
                                          <p:attrName>style.visibility</p:attrName>
                                        </p:attrNameLst>
                                      </p:cBhvr>
                                      <p:to>
                                        <p:strVal val="visible"/>
                                      </p:to>
                                    </p:set>
                                    <p:anim calcmode="lin" valueType="num">
                                      <p:cBhvr additive="base">
                                        <p:cTn id="19" dur="500" fill="hold"/>
                                        <p:tgtEl>
                                          <p:spTgt spid="34713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4713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47139">
                                            <p:txEl>
                                              <p:pRg st="3" end="3"/>
                                            </p:txEl>
                                          </p:spTgt>
                                        </p:tgtEl>
                                        <p:attrNameLst>
                                          <p:attrName>style.visibility</p:attrName>
                                        </p:attrNameLst>
                                      </p:cBhvr>
                                      <p:to>
                                        <p:strVal val="visible"/>
                                      </p:to>
                                    </p:set>
                                    <p:anim calcmode="lin" valueType="num">
                                      <p:cBhvr additive="base">
                                        <p:cTn id="25" dur="500" fill="hold"/>
                                        <p:tgtEl>
                                          <p:spTgt spid="34713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47139">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13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9459" name="Rectangle 2"/>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函数基础知识（续）</a:t>
            </a:r>
          </a:p>
        </p:txBody>
      </p:sp>
      <p:sp>
        <p:nvSpPr>
          <p:cNvPr id="348163" name="Rectangle 3"/>
          <p:cNvSpPr>
            <a:spLocks noGrp="1"/>
          </p:cNvSpPr>
          <p:nvPr>
            <p:ph idx="1"/>
          </p:nvPr>
        </p:nvSpPr>
        <p:spPr>
          <a:xfrm>
            <a:off x="685800" y="2017713"/>
            <a:ext cx="8269288" cy="4114800"/>
          </a:xfrm>
          <a:ln/>
        </p:spPr>
        <p:txBody>
          <a:bodyPr vert="horz" wrap="square" lIns="91440" tIns="45720" rIns="91440" bIns="45720" anchor="t" anchorCtr="0"/>
          <a:lstStyle/>
          <a:p>
            <a:pPr eaLnBrk="1" hangingPunct="1">
              <a:lnSpc>
                <a:spcPct val="90000"/>
              </a:lnSpc>
            </a:pPr>
            <a:r>
              <a:rPr lang="zh-CN" altLang="en-US" sz="2600" b="1" dirty="0">
                <a:latin typeface="Times New Roman" panose="02020603050405020304" pitchFamily="18" charset="0"/>
                <a:cs typeface="Times New Roman" panose="02020603050405020304" pitchFamily="18" charset="0"/>
              </a:rPr>
              <a:t>函数可带</a:t>
            </a:r>
            <a:r>
              <a:rPr lang="zh-CN" altLang="en-US" sz="2600" b="1" dirty="0">
                <a:solidFill>
                  <a:schemeClr val="hlink"/>
                </a:solidFill>
                <a:latin typeface="Times New Roman" panose="02020603050405020304" pitchFamily="18" charset="0"/>
                <a:cs typeface="Times New Roman" panose="02020603050405020304" pitchFamily="18" charset="0"/>
              </a:rPr>
              <a:t>形参</a:t>
            </a:r>
            <a:r>
              <a:rPr lang="zh-CN" altLang="en-US" sz="2600" b="1" dirty="0">
                <a:latin typeface="Times New Roman" panose="02020603050405020304" pitchFamily="18" charset="0"/>
                <a:cs typeface="Times New Roman" panose="02020603050405020304" pitchFamily="18" charset="0"/>
              </a:rPr>
              <a:t>，函数执行时，操作对象、求值方式等可随不同调用的需要而改变</a:t>
            </a:r>
          </a:p>
          <a:p>
            <a:pPr eaLnBrk="1" hangingPunct="1">
              <a:lnSpc>
                <a:spcPct val="90000"/>
              </a:lnSpc>
            </a:pPr>
            <a:r>
              <a:rPr lang="zh-CN" altLang="en-US" sz="2600" b="1" dirty="0">
                <a:solidFill>
                  <a:srgbClr val="0000CC"/>
                </a:solidFill>
                <a:latin typeface="Times New Roman" panose="02020603050405020304" pitchFamily="18" charset="0"/>
                <a:cs typeface="Times New Roman" panose="02020603050405020304" pitchFamily="18" charset="0"/>
              </a:rPr>
              <a:t>函数为程序的层次构造和开发提供支持，使设计新程序能在已有函数基础上构造功能更强的函数和程序</a:t>
            </a:r>
          </a:p>
          <a:p>
            <a:pPr eaLnBrk="1" hangingPunct="1">
              <a:lnSpc>
                <a:spcPct val="90000"/>
              </a:lnSpc>
            </a:pPr>
            <a:r>
              <a:rPr lang="zh-CN" altLang="en-US" sz="2600" b="1" dirty="0">
                <a:solidFill>
                  <a:srgbClr val="0000CC"/>
                </a:solidFill>
                <a:latin typeface="Times New Roman" panose="02020603050405020304" pitchFamily="18" charset="0"/>
                <a:cs typeface="Times New Roman" panose="02020603050405020304" pitchFamily="18" charset="0"/>
              </a:rPr>
              <a:t>一个</a:t>
            </a:r>
            <a:r>
              <a:rPr lang="en-US" altLang="zh-CN" sz="2600" b="1" dirty="0">
                <a:solidFill>
                  <a:srgbClr val="0000CC"/>
                </a:solidFill>
                <a:latin typeface="Times New Roman" panose="02020603050405020304" pitchFamily="18" charset="0"/>
                <a:cs typeface="Times New Roman" panose="02020603050405020304" pitchFamily="18" charset="0"/>
              </a:rPr>
              <a:t>C</a:t>
            </a:r>
            <a:r>
              <a:rPr lang="zh-CN" altLang="en-US" sz="2600" b="1" dirty="0">
                <a:solidFill>
                  <a:srgbClr val="0000CC"/>
                </a:solidFill>
                <a:latin typeface="Times New Roman" panose="02020603050405020304" pitchFamily="18" charset="0"/>
                <a:cs typeface="Times New Roman" panose="02020603050405020304" pitchFamily="18" charset="0"/>
              </a:rPr>
              <a:t>程序以 </a:t>
            </a:r>
            <a:r>
              <a:rPr lang="en-US" altLang="zh-CN" sz="2600" b="1" dirty="0">
                <a:solidFill>
                  <a:srgbClr val="0000CC"/>
                </a:solidFill>
                <a:latin typeface="Times New Roman" panose="02020603050405020304" pitchFamily="18" charset="0"/>
                <a:cs typeface="Times New Roman" panose="02020603050405020304" pitchFamily="18" charset="0"/>
              </a:rPr>
              <a:t>main()</a:t>
            </a:r>
            <a:r>
              <a:rPr lang="zh-CN" altLang="en-US" sz="2600" b="1" dirty="0">
                <a:solidFill>
                  <a:srgbClr val="0000CC"/>
                </a:solidFill>
                <a:latin typeface="Times New Roman" panose="02020603050405020304" pitchFamily="18" charset="0"/>
                <a:cs typeface="Times New Roman" panose="02020603050405020304" pitchFamily="18" charset="0"/>
              </a:rPr>
              <a:t>函数作为程序的主函数。程序运行时，从它开始执行</a:t>
            </a:r>
          </a:p>
          <a:p>
            <a:pPr eaLnBrk="1" hangingPunct="1">
              <a:lnSpc>
                <a:spcPct val="90000"/>
              </a:lnSpc>
            </a:pPr>
            <a:r>
              <a:rPr lang="zh-CN" altLang="en-US" sz="2600" b="1" dirty="0">
                <a:solidFill>
                  <a:srgbClr val="0000CC"/>
                </a:solidFill>
                <a:latin typeface="Times New Roman" panose="02020603050405020304" pitchFamily="18" charset="0"/>
                <a:cs typeface="Times New Roman" panose="02020603050405020304" pitchFamily="18" charset="0"/>
              </a:rPr>
              <a:t>在</a:t>
            </a:r>
            <a:r>
              <a:rPr lang="en-US" altLang="zh-CN" sz="2600" b="1" dirty="0">
                <a:solidFill>
                  <a:srgbClr val="0000CC"/>
                </a:solidFill>
                <a:latin typeface="Times New Roman" panose="02020603050405020304" pitchFamily="18" charset="0"/>
                <a:cs typeface="Times New Roman" panose="02020603050405020304" pitchFamily="18" charset="0"/>
              </a:rPr>
              <a:t>C</a:t>
            </a:r>
            <a:r>
              <a:rPr lang="zh-CN" altLang="en-US" sz="2600" b="1" dirty="0">
                <a:solidFill>
                  <a:srgbClr val="0000CC"/>
                </a:solidFill>
                <a:latin typeface="Times New Roman" panose="02020603050405020304" pitchFamily="18" charset="0"/>
                <a:cs typeface="Times New Roman" panose="02020603050405020304" pitchFamily="18" charset="0"/>
              </a:rPr>
              <a:t>语言中，</a:t>
            </a:r>
            <a:r>
              <a:rPr lang="zh-CN" altLang="en-US" sz="2600" b="1" dirty="0">
                <a:solidFill>
                  <a:srgbClr val="FF0000"/>
                </a:solidFill>
                <a:latin typeface="Times New Roman" panose="02020603050405020304" pitchFamily="18" charset="0"/>
                <a:cs typeface="Times New Roman" panose="02020603050405020304" pitchFamily="18" charset="0"/>
              </a:rPr>
              <a:t>函数不能嵌套定义，一个函数并不从属于另一个函数</a:t>
            </a:r>
          </a:p>
          <a:p>
            <a:pPr eaLnBrk="1" hangingPunct="1">
              <a:lnSpc>
                <a:spcPct val="90000"/>
              </a:lnSpc>
            </a:pPr>
            <a:r>
              <a:rPr lang="zh-CN" altLang="en-US" sz="2600" b="1" dirty="0">
                <a:solidFill>
                  <a:srgbClr val="0000CC"/>
                </a:solidFill>
                <a:latin typeface="Times New Roman" panose="02020603050405020304" pitchFamily="18" charset="0"/>
                <a:cs typeface="Times New Roman" panose="02020603050405020304" pitchFamily="18" charset="0"/>
              </a:rPr>
              <a:t>除不能调用 </a:t>
            </a:r>
            <a:r>
              <a:rPr lang="en-US" altLang="zh-CN" sz="2600" b="1" dirty="0">
                <a:solidFill>
                  <a:srgbClr val="0000CC"/>
                </a:solidFill>
                <a:latin typeface="Times New Roman" panose="02020603050405020304" pitchFamily="18" charset="0"/>
                <a:cs typeface="Times New Roman" panose="02020603050405020304" pitchFamily="18" charset="0"/>
              </a:rPr>
              <a:t>main() </a:t>
            </a:r>
            <a:r>
              <a:rPr lang="zh-CN" altLang="en-US" sz="2600" b="1" dirty="0">
                <a:solidFill>
                  <a:srgbClr val="0000CC"/>
                </a:solidFill>
                <a:latin typeface="Times New Roman" panose="02020603050405020304" pitchFamily="18" charset="0"/>
                <a:cs typeface="Times New Roman" panose="02020603050405020304" pitchFamily="18" charset="0"/>
              </a:rPr>
              <a:t>函数外，其它函数可以相互调用</a:t>
            </a:r>
            <a:endParaRPr lang="zh-CN" altLang="en-US" sz="2600" b="1" dirty="0">
              <a:solidFill>
                <a:srgbClr val="0000CC"/>
              </a:solidFill>
              <a:latin typeface="Times New Roman" panose="02020603050405020304" pitchFamily="18" charset="0"/>
              <a:ea typeface="Times New Roman" panose="02020603050405020304" pitchFamily="18"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13519FA-5F5B-4EC3-8D22-3A995DDCEBCB}"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9462"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13</a:t>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8163">
                                            <p:txEl>
                                              <p:pRg st="0" end="0"/>
                                            </p:txEl>
                                          </p:spTgt>
                                        </p:tgtEl>
                                        <p:attrNameLst>
                                          <p:attrName>style.visibility</p:attrName>
                                        </p:attrNameLst>
                                      </p:cBhvr>
                                      <p:to>
                                        <p:strVal val="visible"/>
                                      </p:to>
                                    </p:set>
                                    <p:anim calcmode="lin" valueType="num">
                                      <p:cBhvr additive="base">
                                        <p:cTn id="7" dur="500" fill="hold"/>
                                        <p:tgtEl>
                                          <p:spTgt spid="3481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481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48163">
                                            <p:txEl>
                                              <p:pRg st="1" end="1"/>
                                            </p:txEl>
                                          </p:spTgt>
                                        </p:tgtEl>
                                        <p:attrNameLst>
                                          <p:attrName>style.visibility</p:attrName>
                                        </p:attrNameLst>
                                      </p:cBhvr>
                                      <p:to>
                                        <p:strVal val="visible"/>
                                      </p:to>
                                    </p:set>
                                    <p:anim calcmode="lin" valueType="num">
                                      <p:cBhvr additive="base">
                                        <p:cTn id="13" dur="500" fill="hold"/>
                                        <p:tgtEl>
                                          <p:spTgt spid="34816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481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48163">
                                            <p:txEl>
                                              <p:pRg st="2" end="2"/>
                                            </p:txEl>
                                          </p:spTgt>
                                        </p:tgtEl>
                                        <p:attrNameLst>
                                          <p:attrName>style.visibility</p:attrName>
                                        </p:attrNameLst>
                                      </p:cBhvr>
                                      <p:to>
                                        <p:strVal val="visible"/>
                                      </p:to>
                                    </p:set>
                                    <p:anim calcmode="lin" valueType="num">
                                      <p:cBhvr additive="base">
                                        <p:cTn id="19" dur="500" fill="hold"/>
                                        <p:tgtEl>
                                          <p:spTgt spid="34816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4816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48163">
                                            <p:txEl>
                                              <p:pRg st="3" end="3"/>
                                            </p:txEl>
                                          </p:spTgt>
                                        </p:tgtEl>
                                        <p:attrNameLst>
                                          <p:attrName>style.visibility</p:attrName>
                                        </p:attrNameLst>
                                      </p:cBhvr>
                                      <p:to>
                                        <p:strVal val="visible"/>
                                      </p:to>
                                    </p:set>
                                    <p:anim calcmode="lin" valueType="num">
                                      <p:cBhvr additive="base">
                                        <p:cTn id="25" dur="500" fill="hold"/>
                                        <p:tgtEl>
                                          <p:spTgt spid="34816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4816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48163">
                                            <p:txEl>
                                              <p:pRg st="4" end="4"/>
                                            </p:txEl>
                                          </p:spTgt>
                                        </p:tgtEl>
                                        <p:attrNameLst>
                                          <p:attrName>style.visibility</p:attrName>
                                        </p:attrNameLst>
                                      </p:cBhvr>
                                      <p:to>
                                        <p:strVal val="visible"/>
                                      </p:to>
                                    </p:set>
                                    <p:anim calcmode="lin" valueType="num">
                                      <p:cBhvr additive="base">
                                        <p:cTn id="31" dur="500" fill="hold"/>
                                        <p:tgtEl>
                                          <p:spTgt spid="34816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4816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6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0483" name="Rectangle 2"/>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函数库</a:t>
            </a:r>
          </a:p>
        </p:txBody>
      </p:sp>
      <p:sp>
        <p:nvSpPr>
          <p:cNvPr id="349187" name="Rectangle 3"/>
          <p:cNvSpPr>
            <a:spLocks noGrp="1"/>
          </p:cNvSpPr>
          <p:nvPr>
            <p:ph idx="1"/>
          </p:nvPr>
        </p:nvSpPr>
        <p:spPr>
          <a:xfrm>
            <a:off x="990600" y="2017713"/>
            <a:ext cx="7964488" cy="4114800"/>
          </a:xfrm>
          <a:ln/>
        </p:spPr>
        <p:txBody>
          <a:bodyPr vert="horz" wrap="square" lIns="91440" tIns="45720" rIns="91440" bIns="45720" anchor="t" anchorCtr="0"/>
          <a:lstStyle/>
          <a:p>
            <a:pPr eaLnBrk="1" hangingPunct="1">
              <a:lnSpc>
                <a:spcPct val="90000"/>
              </a:lnSpc>
            </a:pPr>
            <a:r>
              <a:rPr lang="zh-CN" altLang="en-US" dirty="0">
                <a:latin typeface="Times New Roman" panose="02020603050405020304" pitchFamily="18" charset="0"/>
                <a:ea typeface="华文中宋" panose="02010600040101010101" pitchFamily="2" charset="-122"/>
              </a:rPr>
              <a:t>把一些公用的、基本的计算功能所对应的函数集中起来，构成一个库，我们称之为</a:t>
            </a:r>
            <a:r>
              <a:rPr lang="zh-CN" altLang="en-US" b="1" dirty="0">
                <a:solidFill>
                  <a:schemeClr val="hlink"/>
                </a:solidFill>
                <a:latin typeface="Times New Roman" panose="02020603050405020304" pitchFamily="18" charset="0"/>
                <a:ea typeface="华文中宋" panose="02010600040101010101" pitchFamily="2" charset="-122"/>
              </a:rPr>
              <a:t>函数库</a:t>
            </a:r>
            <a:r>
              <a:rPr lang="zh-CN" altLang="en-US" dirty="0">
                <a:latin typeface="Times New Roman" panose="02020603050405020304" pitchFamily="18" charset="0"/>
                <a:ea typeface="华文中宋" panose="02010600040101010101" pitchFamily="2" charset="-122"/>
              </a:rPr>
              <a:t>，相应的函数成为</a:t>
            </a:r>
            <a:r>
              <a:rPr lang="zh-CN" altLang="en-US" b="1" dirty="0">
                <a:solidFill>
                  <a:schemeClr val="hlink"/>
                </a:solidFill>
                <a:latin typeface="Times New Roman" panose="02020603050405020304" pitchFamily="18" charset="0"/>
                <a:ea typeface="华文中宋" panose="02010600040101010101" pitchFamily="2" charset="-122"/>
              </a:rPr>
              <a:t>库函数</a:t>
            </a:r>
            <a:endParaRPr lang="zh-CN" altLang="en-US" dirty="0">
              <a:solidFill>
                <a:schemeClr val="hlink"/>
              </a:solidFill>
              <a:latin typeface="Times New Roman" panose="02020603050405020304" pitchFamily="18" charset="0"/>
              <a:ea typeface="华文中宋" panose="02010600040101010101" pitchFamily="2" charset="-122"/>
            </a:endParaRPr>
          </a:p>
          <a:p>
            <a:pPr eaLnBrk="1" hangingPunct="1">
              <a:lnSpc>
                <a:spcPct val="90000"/>
              </a:lnSpc>
            </a:pPr>
            <a:r>
              <a:rPr lang="zh-CN" altLang="en-US" dirty="0">
                <a:latin typeface="Times New Roman" panose="02020603050405020304" pitchFamily="18" charset="0"/>
                <a:ea typeface="华文中宋" panose="02010600040101010101" pitchFamily="2" charset="-122"/>
              </a:rPr>
              <a:t>函数库中的函数具有预先定义的、标准的</a:t>
            </a:r>
            <a:r>
              <a:rPr lang="zh-CN" altLang="en-US" b="1" dirty="0">
                <a:solidFill>
                  <a:schemeClr val="hlink"/>
                </a:solidFill>
                <a:latin typeface="Times New Roman" panose="02020603050405020304" pitchFamily="18" charset="0"/>
                <a:ea typeface="华文中宋" panose="02010600040101010101" pitchFamily="2" charset="-122"/>
              </a:rPr>
              <a:t>输入、输入接口</a:t>
            </a:r>
          </a:p>
          <a:p>
            <a:pPr eaLnBrk="1" hangingPunct="1">
              <a:lnSpc>
                <a:spcPct val="90000"/>
              </a:lnSpc>
            </a:pPr>
            <a:r>
              <a:rPr lang="en-US" altLang="zh-CN" dirty="0">
                <a:latin typeface="Times New Roman" panose="02020603050405020304" pitchFamily="18" charset="0"/>
                <a:ea typeface="华文中宋" panose="02010600040101010101" pitchFamily="2" charset="-122"/>
              </a:rPr>
              <a:t>C</a:t>
            </a:r>
            <a:r>
              <a:rPr lang="zh-CN" altLang="en-US" dirty="0">
                <a:latin typeface="Times New Roman" panose="02020603050405020304" pitchFamily="18" charset="0"/>
                <a:ea typeface="华文中宋" panose="02010600040101010101" pitchFamily="2" charset="-122"/>
              </a:rPr>
              <a:t>语言中定义了一些基本的标准函数</a:t>
            </a:r>
          </a:p>
          <a:p>
            <a:pPr eaLnBrk="1" hangingPunct="1">
              <a:lnSpc>
                <a:spcPct val="90000"/>
              </a:lnSpc>
            </a:pPr>
            <a:r>
              <a:rPr lang="zh-CN" altLang="en-US" dirty="0">
                <a:latin typeface="Times New Roman" panose="02020603050405020304" pitchFamily="18" charset="0"/>
                <a:ea typeface="华文中宋" panose="02010600040101010101" pitchFamily="2" charset="-122"/>
              </a:rPr>
              <a:t>编程环境工具厂商（</a:t>
            </a:r>
            <a:r>
              <a:rPr lang="en-US" altLang="zh-CN" dirty="0">
                <a:latin typeface="Times New Roman" panose="02020603050405020304" pitchFamily="18" charset="0"/>
                <a:ea typeface="华文中宋" panose="02010600040101010101" pitchFamily="2" charset="-122"/>
              </a:rPr>
              <a:t>Microsoft</a:t>
            </a:r>
            <a:r>
              <a:rPr lang="zh-CN" altLang="en-US" dirty="0">
                <a:latin typeface="Times New Roman" panose="02020603050405020304" pitchFamily="18" charset="0"/>
                <a:ea typeface="华文中宋" panose="02010600040101010101" pitchFamily="2" charset="-122"/>
              </a:rPr>
              <a:t>、</a:t>
            </a:r>
            <a:r>
              <a:rPr lang="en-US" altLang="zh-CN" dirty="0">
                <a:latin typeface="Times New Roman" panose="02020603050405020304" pitchFamily="18" charset="0"/>
                <a:ea typeface="华文中宋" panose="02010600040101010101" pitchFamily="2" charset="-122"/>
              </a:rPr>
              <a:t>Borland</a:t>
            </a:r>
            <a:r>
              <a:rPr lang="zh-CN" altLang="en-US" dirty="0">
                <a:latin typeface="Times New Roman" panose="02020603050405020304" pitchFamily="18" charset="0"/>
                <a:ea typeface="华文中宋" panose="02010600040101010101" pitchFamily="2" charset="-122"/>
              </a:rPr>
              <a:t>等）往往提供更多的函数供编程者使用</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FDA0F7B0-7F4D-41E4-B615-604C15E967E3}"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0486"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14</a:t>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9187">
                                            <p:txEl>
                                              <p:pRg st="0" end="0"/>
                                            </p:txEl>
                                          </p:spTgt>
                                        </p:tgtEl>
                                        <p:attrNameLst>
                                          <p:attrName>style.visibility</p:attrName>
                                        </p:attrNameLst>
                                      </p:cBhvr>
                                      <p:to>
                                        <p:strVal val="visible"/>
                                      </p:to>
                                    </p:set>
                                    <p:anim calcmode="lin" valueType="num">
                                      <p:cBhvr additive="base">
                                        <p:cTn id="7" dur="500" fill="hold"/>
                                        <p:tgtEl>
                                          <p:spTgt spid="34918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4918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49187">
                                            <p:txEl>
                                              <p:pRg st="1" end="1"/>
                                            </p:txEl>
                                          </p:spTgt>
                                        </p:tgtEl>
                                        <p:attrNameLst>
                                          <p:attrName>style.visibility</p:attrName>
                                        </p:attrNameLst>
                                      </p:cBhvr>
                                      <p:to>
                                        <p:strVal val="visible"/>
                                      </p:to>
                                    </p:set>
                                    <p:anim calcmode="lin" valueType="num">
                                      <p:cBhvr additive="base">
                                        <p:cTn id="13" dur="500" fill="hold"/>
                                        <p:tgtEl>
                                          <p:spTgt spid="34918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4918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49187">
                                            <p:txEl>
                                              <p:pRg st="2" end="2"/>
                                            </p:txEl>
                                          </p:spTgt>
                                        </p:tgtEl>
                                        <p:attrNameLst>
                                          <p:attrName>style.visibility</p:attrName>
                                        </p:attrNameLst>
                                      </p:cBhvr>
                                      <p:to>
                                        <p:strVal val="visible"/>
                                      </p:to>
                                    </p:set>
                                    <p:anim calcmode="lin" valueType="num">
                                      <p:cBhvr additive="base">
                                        <p:cTn id="19" dur="500" fill="hold"/>
                                        <p:tgtEl>
                                          <p:spTgt spid="34918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4918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49187">
                                            <p:txEl>
                                              <p:pRg st="3" end="3"/>
                                            </p:txEl>
                                          </p:spTgt>
                                        </p:tgtEl>
                                        <p:attrNameLst>
                                          <p:attrName>style.visibility</p:attrName>
                                        </p:attrNameLst>
                                      </p:cBhvr>
                                      <p:to>
                                        <p:strVal val="visible"/>
                                      </p:to>
                                    </p:set>
                                    <p:anim calcmode="lin" valueType="num">
                                      <p:cBhvr additive="base">
                                        <p:cTn id="25" dur="500" fill="hold"/>
                                        <p:tgtEl>
                                          <p:spTgt spid="34918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49187">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18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1507" name="Rectangle 2"/>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函数库（续）</a:t>
            </a:r>
          </a:p>
        </p:txBody>
      </p:sp>
      <p:sp>
        <p:nvSpPr>
          <p:cNvPr id="350211" name="Rectangle 3"/>
          <p:cNvSpPr>
            <a:spLocks noGrp="1"/>
          </p:cNvSpPr>
          <p:nvPr>
            <p:ph idx="1"/>
          </p:nvPr>
        </p:nvSpPr>
        <p:spPr>
          <a:xfrm>
            <a:off x="1119188" y="1985963"/>
            <a:ext cx="7772400" cy="4114800"/>
          </a:xfrm>
          <a:ln/>
        </p:spPr>
        <p:txBody>
          <a:bodyPr vert="horz" wrap="square" lIns="91440" tIns="45720" rIns="91440" bIns="45720" anchor="t" anchorCtr="0"/>
          <a:lstStyle/>
          <a:p>
            <a:pPr eaLnBrk="1" hangingPunct="1">
              <a:spcBef>
                <a:spcPct val="0"/>
              </a:spcBef>
            </a:pPr>
            <a:r>
              <a:rPr lang="en-US" altLang="zh-CN" sz="2800" dirty="0">
                <a:latin typeface="Times New Roman" panose="02020603050405020304" pitchFamily="18" charset="0"/>
                <a:ea typeface="华文中宋" panose="02010600040101010101" pitchFamily="2" charset="-122"/>
              </a:rPr>
              <a:t>C</a:t>
            </a:r>
            <a:r>
              <a:rPr lang="zh-CN" altLang="en-US" sz="2800" dirty="0">
                <a:latin typeface="Times New Roman" panose="02020603050405020304" pitchFamily="18" charset="0"/>
                <a:ea typeface="华文中宋" panose="02010600040101010101" pitchFamily="2" charset="-122"/>
              </a:rPr>
              <a:t>语言使用</a:t>
            </a:r>
            <a:r>
              <a:rPr lang="zh-CN" altLang="en-US" sz="2800" b="1" dirty="0">
                <a:solidFill>
                  <a:srgbClr val="FF0000"/>
                </a:solidFill>
                <a:latin typeface="Times New Roman" panose="02020603050405020304" pitchFamily="18" charset="0"/>
                <a:ea typeface="华文中宋" panose="02010600040101010101" pitchFamily="2" charset="-122"/>
              </a:rPr>
              <a:t>头文件</a:t>
            </a:r>
            <a:r>
              <a:rPr lang="zh-CN" altLang="en-US" sz="2800" dirty="0">
                <a:latin typeface="Times New Roman" panose="02020603050405020304" pitchFamily="18" charset="0"/>
                <a:ea typeface="华文中宋" panose="02010600040101010101" pitchFamily="2" charset="-122"/>
              </a:rPr>
              <a:t>（</a:t>
            </a:r>
            <a:r>
              <a:rPr lang="en-US" altLang="zh-CN" sz="2800" dirty="0">
                <a:latin typeface="Times New Roman" panose="02020603050405020304" pitchFamily="18" charset="0"/>
                <a:ea typeface="华文中宋" panose="02010600040101010101" pitchFamily="2" charset="-122"/>
              </a:rPr>
              <a:t>header file</a:t>
            </a:r>
            <a:r>
              <a:rPr lang="zh-CN" altLang="en-US" sz="2800" dirty="0">
                <a:latin typeface="Times New Roman" panose="02020603050405020304" pitchFamily="18" charset="0"/>
                <a:ea typeface="华文中宋" panose="02010600040101010101" pitchFamily="2" charset="-122"/>
              </a:rPr>
              <a:t>，即</a:t>
            </a:r>
            <a:r>
              <a:rPr lang="zh-CN" altLang="en-US" sz="2800" b="1" dirty="0">
                <a:solidFill>
                  <a:schemeClr val="hlink"/>
                </a:solidFill>
                <a:latin typeface="Times New Roman" panose="02020603050405020304" pitchFamily="18" charset="0"/>
                <a:ea typeface="华文中宋" panose="02010600040101010101" pitchFamily="2" charset="-122"/>
              </a:rPr>
              <a:t>*</a:t>
            </a:r>
            <a:r>
              <a:rPr lang="en-US" altLang="zh-CN" sz="2800" b="1" dirty="0">
                <a:solidFill>
                  <a:schemeClr val="hlink"/>
                </a:solidFill>
                <a:latin typeface="Times New Roman" panose="02020603050405020304" pitchFamily="18" charset="0"/>
                <a:ea typeface="华文中宋" panose="02010600040101010101" pitchFamily="2" charset="-122"/>
              </a:rPr>
              <a:t>.h</a:t>
            </a:r>
            <a:r>
              <a:rPr lang="zh-CN" altLang="en-US" sz="2800" b="1" dirty="0">
                <a:solidFill>
                  <a:schemeClr val="hlink"/>
                </a:solidFill>
                <a:latin typeface="Times New Roman" panose="02020603050405020304" pitchFamily="18" charset="0"/>
                <a:ea typeface="华文中宋" panose="02010600040101010101" pitchFamily="2" charset="-122"/>
              </a:rPr>
              <a:t>文件</a:t>
            </a:r>
            <a:r>
              <a:rPr lang="zh-CN" altLang="en-US" sz="2800" dirty="0">
                <a:latin typeface="Times New Roman" panose="02020603050405020304" pitchFamily="18" charset="0"/>
                <a:ea typeface="华文中宋" panose="02010600040101010101" pitchFamily="2" charset="-122"/>
              </a:rPr>
              <a:t>）对函数库中的函数进行定义和说明</a:t>
            </a:r>
          </a:p>
          <a:p>
            <a:pPr eaLnBrk="1" hangingPunct="1">
              <a:spcBef>
                <a:spcPct val="0"/>
              </a:spcBef>
            </a:pPr>
            <a:r>
              <a:rPr lang="zh-CN" altLang="en-US" sz="2800" dirty="0">
                <a:latin typeface="Times New Roman" panose="02020603050405020304" pitchFamily="18" charset="0"/>
                <a:ea typeface="华文中宋" panose="02010600040101010101" pitchFamily="2" charset="-122"/>
              </a:rPr>
              <a:t>函数库中的函数经编译后，绑定在一起，构成一个</a:t>
            </a:r>
            <a:r>
              <a:rPr lang="zh-CN" altLang="en-US" sz="2800" b="1" dirty="0">
                <a:solidFill>
                  <a:srgbClr val="FF0000"/>
                </a:solidFill>
                <a:latin typeface="Times New Roman" panose="02020603050405020304" pitchFamily="18" charset="0"/>
                <a:ea typeface="华文中宋" panose="02010600040101010101" pitchFamily="2" charset="-122"/>
              </a:rPr>
              <a:t>库文件</a:t>
            </a:r>
            <a:r>
              <a:rPr lang="zh-CN" altLang="en-US" sz="2800" dirty="0">
                <a:latin typeface="Times New Roman" panose="02020603050405020304" pitchFamily="18" charset="0"/>
                <a:ea typeface="华文中宋" panose="02010600040101010101" pitchFamily="2" charset="-122"/>
              </a:rPr>
              <a:t>（</a:t>
            </a:r>
            <a:r>
              <a:rPr lang="en-US" altLang="zh-CN" sz="2800" dirty="0">
                <a:latin typeface="Times New Roman" panose="02020603050405020304" pitchFamily="18" charset="0"/>
                <a:ea typeface="华文中宋" panose="02010600040101010101" pitchFamily="2" charset="-122"/>
              </a:rPr>
              <a:t>library file </a:t>
            </a:r>
            <a:r>
              <a:rPr lang="zh-CN" altLang="en-US" sz="2800" dirty="0">
                <a:latin typeface="Times New Roman" panose="02020603050405020304" pitchFamily="18" charset="0"/>
                <a:ea typeface="华文中宋" panose="02010600040101010101" pitchFamily="2" charset="-122"/>
              </a:rPr>
              <a:t>，即</a:t>
            </a:r>
            <a:r>
              <a:rPr lang="zh-CN" altLang="en-US" sz="2800" b="1" dirty="0">
                <a:solidFill>
                  <a:schemeClr val="hlink"/>
                </a:solidFill>
                <a:latin typeface="Times New Roman" panose="02020603050405020304" pitchFamily="18" charset="0"/>
                <a:ea typeface="华文中宋" panose="02010600040101010101" pitchFamily="2" charset="-122"/>
              </a:rPr>
              <a:t>*</a:t>
            </a:r>
            <a:r>
              <a:rPr lang="en-US" altLang="zh-CN" sz="2800" b="1" dirty="0">
                <a:solidFill>
                  <a:schemeClr val="hlink"/>
                </a:solidFill>
                <a:latin typeface="Times New Roman" panose="02020603050405020304" pitchFamily="18" charset="0"/>
                <a:ea typeface="华文中宋" panose="02010600040101010101" pitchFamily="2" charset="-122"/>
              </a:rPr>
              <a:t>.lib</a:t>
            </a:r>
            <a:r>
              <a:rPr lang="zh-CN" altLang="en-US" sz="2800" b="1" dirty="0">
                <a:solidFill>
                  <a:schemeClr val="hlink"/>
                </a:solidFill>
                <a:latin typeface="Times New Roman" panose="02020603050405020304" pitchFamily="18" charset="0"/>
                <a:ea typeface="华文中宋" panose="02010600040101010101" pitchFamily="2" charset="-122"/>
              </a:rPr>
              <a:t>文件</a:t>
            </a:r>
            <a:r>
              <a:rPr lang="zh-CN" altLang="en-US" sz="2800" dirty="0">
                <a:latin typeface="Times New Roman" panose="02020603050405020304" pitchFamily="18" charset="0"/>
                <a:ea typeface="华文中宋" panose="02010600040101010101" pitchFamily="2" charset="-122"/>
              </a:rPr>
              <a:t>）</a:t>
            </a:r>
          </a:p>
          <a:p>
            <a:pPr eaLnBrk="1" hangingPunct="1">
              <a:spcBef>
                <a:spcPct val="0"/>
              </a:spcBef>
            </a:pPr>
            <a:r>
              <a:rPr lang="en-US" altLang="zh-CN" sz="2800" dirty="0">
                <a:latin typeface="Times New Roman" panose="02020603050405020304" pitchFamily="18" charset="0"/>
                <a:ea typeface="华文中宋" panose="02010600040101010101" pitchFamily="2" charset="-122"/>
              </a:rPr>
              <a:t>C</a:t>
            </a:r>
            <a:r>
              <a:rPr lang="zh-CN" altLang="en-US" sz="2800" dirty="0">
                <a:latin typeface="Times New Roman" panose="02020603050405020304" pitchFamily="18" charset="0"/>
                <a:ea typeface="华文中宋" panose="02010600040101010101" pitchFamily="2" charset="-122"/>
              </a:rPr>
              <a:t>程序调用</a:t>
            </a:r>
            <a:r>
              <a:rPr lang="en-US" altLang="zh-CN" sz="2800" dirty="0">
                <a:latin typeface="Times New Roman" panose="02020603050405020304" pitchFamily="18" charset="0"/>
                <a:ea typeface="华文中宋" panose="02010600040101010101" pitchFamily="2" charset="-122"/>
              </a:rPr>
              <a:t>C</a:t>
            </a:r>
            <a:r>
              <a:rPr lang="zh-CN" altLang="en-US" sz="2800" dirty="0">
                <a:latin typeface="Times New Roman" panose="02020603050405020304" pitchFamily="18" charset="0"/>
                <a:ea typeface="华文中宋" panose="02010600040101010101" pitchFamily="2" charset="-122"/>
              </a:rPr>
              <a:t>语言或者编程环境提供的函数时，要在程序中包含（</a:t>
            </a:r>
            <a:r>
              <a:rPr lang="en-US" altLang="zh-CN" sz="2800" dirty="0">
                <a:latin typeface="Times New Roman" panose="02020603050405020304" pitchFamily="18" charset="0"/>
                <a:ea typeface="华文中宋" panose="02010600040101010101" pitchFamily="2" charset="-122"/>
              </a:rPr>
              <a:t>include</a:t>
            </a:r>
            <a:r>
              <a:rPr lang="zh-CN" altLang="en-US" sz="2800" dirty="0">
                <a:latin typeface="Times New Roman" panose="02020603050405020304" pitchFamily="18" charset="0"/>
                <a:ea typeface="华文中宋" panose="02010600040101010101" pitchFamily="2" charset="-122"/>
              </a:rPr>
              <a:t>）相应的</a:t>
            </a:r>
            <a:r>
              <a:rPr lang="zh-CN" altLang="en-US" sz="2800" b="1" dirty="0">
                <a:solidFill>
                  <a:srgbClr val="FF0000"/>
                </a:solidFill>
                <a:latin typeface="Times New Roman" panose="02020603050405020304" pitchFamily="18" charset="0"/>
                <a:ea typeface="华文中宋" panose="02010600040101010101" pitchFamily="2" charset="-122"/>
              </a:rPr>
              <a:t>头文件</a:t>
            </a:r>
            <a:r>
              <a:rPr lang="zh-CN" altLang="en-US" sz="2800" dirty="0">
                <a:latin typeface="Times New Roman" panose="02020603050405020304" pitchFamily="18" charset="0"/>
                <a:ea typeface="华文中宋" panose="02010600040101010101" pitchFamily="2" charset="-122"/>
              </a:rPr>
              <a:t>；在产生执行文件时，需要与</a:t>
            </a:r>
            <a:r>
              <a:rPr lang="zh-CN" altLang="en-US" sz="2800" b="1" dirty="0">
                <a:solidFill>
                  <a:srgbClr val="FF0000"/>
                </a:solidFill>
                <a:latin typeface="Times New Roman" panose="02020603050405020304" pitchFamily="18" charset="0"/>
                <a:ea typeface="华文中宋" panose="02010600040101010101" pitchFamily="2" charset="-122"/>
              </a:rPr>
              <a:t>库文件</a:t>
            </a:r>
            <a:r>
              <a:rPr lang="zh-CN" altLang="en-US" sz="2800" dirty="0">
                <a:latin typeface="Times New Roman" panose="02020603050405020304" pitchFamily="18" charset="0"/>
                <a:ea typeface="华文中宋" panose="02010600040101010101" pitchFamily="2" charset="-122"/>
              </a:rPr>
              <a:t>中相应的目标函数代码连接</a:t>
            </a:r>
          </a:p>
          <a:p>
            <a:pPr eaLnBrk="1" hangingPunct="1">
              <a:spcBef>
                <a:spcPct val="0"/>
              </a:spcBef>
            </a:pPr>
            <a:r>
              <a:rPr lang="zh-CN" altLang="en-US" sz="2800" dirty="0">
                <a:latin typeface="Times New Roman" panose="02020603050405020304" pitchFamily="18" charset="0"/>
                <a:ea typeface="华文中宋" panose="02010600040101010101" pitchFamily="2" charset="-122"/>
              </a:rPr>
              <a:t>为了使用方便，</a:t>
            </a:r>
            <a:r>
              <a:rPr lang="en-US" altLang="zh-CN" sz="2800" dirty="0">
                <a:latin typeface="Times New Roman" panose="02020603050405020304" pitchFamily="18" charset="0"/>
                <a:ea typeface="华文中宋" panose="02010600040101010101" pitchFamily="2" charset="-122"/>
              </a:rPr>
              <a:t>C</a:t>
            </a:r>
            <a:r>
              <a:rPr lang="zh-CN" altLang="en-US" sz="2800" dirty="0">
                <a:latin typeface="Times New Roman" panose="02020603050405020304" pitchFamily="18" charset="0"/>
                <a:ea typeface="华文中宋" panose="02010600040101010101" pitchFamily="2" charset="-122"/>
              </a:rPr>
              <a:t>语言按功能分类，提供了大量函数库，每个函数库都有自己的头文件</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DB046A93-1E42-4E49-A6E7-350D2CE2359C}"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1510"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15</a:t>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0211">
                                            <p:txEl>
                                              <p:pRg st="0" end="0"/>
                                            </p:txEl>
                                          </p:spTgt>
                                        </p:tgtEl>
                                        <p:attrNameLst>
                                          <p:attrName>style.visibility</p:attrName>
                                        </p:attrNameLst>
                                      </p:cBhvr>
                                      <p:to>
                                        <p:strVal val="visible"/>
                                      </p:to>
                                    </p:set>
                                    <p:anim calcmode="lin" valueType="num">
                                      <p:cBhvr additive="base">
                                        <p:cTn id="7" dur="500" fill="hold"/>
                                        <p:tgtEl>
                                          <p:spTgt spid="35021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502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50211">
                                            <p:txEl>
                                              <p:pRg st="1" end="1"/>
                                            </p:txEl>
                                          </p:spTgt>
                                        </p:tgtEl>
                                        <p:attrNameLst>
                                          <p:attrName>style.visibility</p:attrName>
                                        </p:attrNameLst>
                                      </p:cBhvr>
                                      <p:to>
                                        <p:strVal val="visible"/>
                                      </p:to>
                                    </p:set>
                                    <p:anim calcmode="lin" valueType="num">
                                      <p:cBhvr additive="base">
                                        <p:cTn id="13" dur="500" fill="hold"/>
                                        <p:tgtEl>
                                          <p:spTgt spid="35021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5021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50211">
                                            <p:txEl>
                                              <p:pRg st="2" end="2"/>
                                            </p:txEl>
                                          </p:spTgt>
                                        </p:tgtEl>
                                        <p:attrNameLst>
                                          <p:attrName>style.visibility</p:attrName>
                                        </p:attrNameLst>
                                      </p:cBhvr>
                                      <p:to>
                                        <p:strVal val="visible"/>
                                      </p:to>
                                    </p:set>
                                    <p:anim calcmode="lin" valueType="num">
                                      <p:cBhvr additive="base">
                                        <p:cTn id="19" dur="500" fill="hold"/>
                                        <p:tgtEl>
                                          <p:spTgt spid="35021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502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50211">
                                            <p:txEl>
                                              <p:pRg st="3" end="3"/>
                                            </p:txEl>
                                          </p:spTgt>
                                        </p:tgtEl>
                                        <p:attrNameLst>
                                          <p:attrName>style.visibility</p:attrName>
                                        </p:attrNameLst>
                                      </p:cBhvr>
                                      <p:to>
                                        <p:strVal val="visible"/>
                                      </p:to>
                                    </p:set>
                                    <p:anim calcmode="lin" valueType="num">
                                      <p:cBhvr additive="base">
                                        <p:cTn id="25" dur="500" fill="hold"/>
                                        <p:tgtEl>
                                          <p:spTgt spid="35021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50211">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021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2531" name="Rectangle 2"/>
          <p:cNvSpPr>
            <a:spLocks noGrp="1"/>
          </p:cNvSpPr>
          <p:nvPr>
            <p:ph type="title"/>
          </p:nvPr>
        </p:nvSpPr>
        <p:spPr>
          <a:ln/>
        </p:spPr>
        <p:txBody>
          <a:bodyPr vert="horz" wrap="square" lIns="91440" tIns="45720" rIns="91440" bIns="45720" anchor="b" anchorCtr="0"/>
          <a:lstStyle/>
          <a:p>
            <a:pPr eaLnBrk="1" hangingPunct="1">
              <a:buNone/>
            </a:pPr>
            <a:r>
              <a:rPr lang="zh-CN" altLang="en-US" b="1" dirty="0">
                <a:latin typeface="Times New Roman" panose="02020603050405020304" pitchFamily="18" charset="0"/>
                <a:ea typeface="华文中宋" panose="02010600040101010101" pitchFamily="2" charset="-122"/>
              </a:rPr>
              <a:t>库函数的使用</a:t>
            </a:r>
          </a:p>
        </p:txBody>
      </p:sp>
      <p:sp>
        <p:nvSpPr>
          <p:cNvPr id="22532" name="Rectangle 3"/>
          <p:cNvSpPr>
            <a:spLocks noGrp="1"/>
          </p:cNvSpPr>
          <p:nvPr>
            <p:ph idx="1"/>
          </p:nvPr>
        </p:nvSpPr>
        <p:spPr>
          <a:xfrm>
            <a:off x="990600" y="2017713"/>
            <a:ext cx="7964488" cy="4114800"/>
          </a:xfrm>
          <a:ln/>
        </p:spPr>
        <p:txBody>
          <a:bodyPr vert="horz" wrap="square" lIns="91440" tIns="45720" rIns="91440" bIns="45720" anchor="t" anchorCtr="0"/>
          <a:lstStyle/>
          <a:p>
            <a:pPr eaLnBrk="1" hangingPunct="1">
              <a:lnSpc>
                <a:spcPct val="90000"/>
              </a:lnSpc>
            </a:pPr>
            <a:r>
              <a:rPr lang="zh-CN" altLang="en-US" sz="2600" dirty="0">
                <a:latin typeface="Comic Sans MS" panose="030F0702030302020204" pitchFamily="66" charset="0"/>
              </a:rPr>
              <a:t>使用相应库函数的程序都要在使用之前写上包含相应头文件的预处理命令</a:t>
            </a:r>
          </a:p>
          <a:p>
            <a:pPr eaLnBrk="1" hangingPunct="1">
              <a:lnSpc>
                <a:spcPct val="90000"/>
              </a:lnSpc>
            </a:pPr>
            <a:r>
              <a:rPr lang="zh-CN" altLang="en-US" sz="2600" dirty="0">
                <a:latin typeface="Comic Sans MS" panose="030F0702030302020204" pitchFamily="66" charset="0"/>
              </a:rPr>
              <a:t>常用的头文件</a:t>
            </a:r>
          </a:p>
          <a:p>
            <a:pPr lvl="1" algn="just" eaLnBrk="1" hangingPunct="1">
              <a:lnSpc>
                <a:spcPct val="90000"/>
              </a:lnSpc>
            </a:pPr>
            <a:r>
              <a:rPr lang="en-US" altLang="zh-CN" sz="2400" b="1" dirty="0">
                <a:solidFill>
                  <a:srgbClr val="0000CC"/>
                </a:solidFill>
                <a:latin typeface="Comic Sans MS" panose="030F0702030302020204" pitchFamily="66" charset="0"/>
              </a:rPr>
              <a:t>stdio.h  </a:t>
            </a:r>
            <a:r>
              <a:rPr lang="zh-CN" altLang="en-US" sz="2400" b="1" dirty="0">
                <a:solidFill>
                  <a:srgbClr val="0000CC"/>
                </a:solidFill>
                <a:latin typeface="Comic Sans MS" panose="030F0702030302020204" pitchFamily="66" charset="0"/>
              </a:rPr>
              <a:t>（输入输出库函数）</a:t>
            </a:r>
          </a:p>
          <a:p>
            <a:pPr lvl="1" algn="just" eaLnBrk="1" hangingPunct="1">
              <a:lnSpc>
                <a:spcPct val="90000"/>
              </a:lnSpc>
            </a:pPr>
            <a:r>
              <a:rPr lang="en-US" altLang="zh-CN" sz="2400" b="1" dirty="0">
                <a:solidFill>
                  <a:srgbClr val="0000CC"/>
                </a:solidFill>
                <a:latin typeface="Comic Sans MS" panose="030F0702030302020204" pitchFamily="66" charset="0"/>
              </a:rPr>
              <a:t>math.h</a:t>
            </a:r>
            <a:r>
              <a:rPr lang="zh-CN" altLang="en-US" sz="2400" b="1" dirty="0">
                <a:solidFill>
                  <a:srgbClr val="0000CC"/>
                </a:solidFill>
                <a:latin typeface="Comic Sans MS" panose="030F0702030302020204" pitchFamily="66" charset="0"/>
              </a:rPr>
              <a:t>、</a:t>
            </a:r>
            <a:r>
              <a:rPr lang="en-US" altLang="zh-CN" sz="2400" b="1" dirty="0">
                <a:solidFill>
                  <a:srgbClr val="0000CC"/>
                </a:solidFill>
                <a:latin typeface="Comic Sans MS" panose="030F0702030302020204" pitchFamily="66" charset="0"/>
              </a:rPr>
              <a:t>stdlib.h</a:t>
            </a:r>
            <a:r>
              <a:rPr lang="zh-CN" altLang="en-US" sz="2400" b="1" dirty="0">
                <a:solidFill>
                  <a:srgbClr val="0000CC"/>
                </a:solidFill>
                <a:latin typeface="Comic Sans MS" panose="030F0702030302020204" pitchFamily="66" charset="0"/>
              </a:rPr>
              <a:t>、</a:t>
            </a:r>
            <a:r>
              <a:rPr lang="en-US" altLang="zh-CN" sz="2400" b="1" dirty="0">
                <a:solidFill>
                  <a:srgbClr val="0000CC"/>
                </a:solidFill>
                <a:latin typeface="Comic Sans MS" panose="030F0702030302020204" pitchFamily="66" charset="0"/>
              </a:rPr>
              <a:t>float.h </a:t>
            </a:r>
            <a:r>
              <a:rPr lang="zh-CN" altLang="en-US" sz="2400" b="1" dirty="0">
                <a:solidFill>
                  <a:srgbClr val="0000CC"/>
                </a:solidFill>
                <a:latin typeface="Comic Sans MS" panose="030F0702030302020204" pitchFamily="66" charset="0"/>
              </a:rPr>
              <a:t>（数学库函数）</a:t>
            </a:r>
          </a:p>
          <a:p>
            <a:pPr lvl="1" algn="just" eaLnBrk="1" hangingPunct="1">
              <a:lnSpc>
                <a:spcPct val="90000"/>
              </a:lnSpc>
            </a:pPr>
            <a:r>
              <a:rPr lang="en-US" altLang="zh-CN" sz="2400" b="1" dirty="0">
                <a:solidFill>
                  <a:srgbClr val="0000CC"/>
                </a:solidFill>
                <a:latin typeface="Comic Sans MS" panose="030F0702030302020204" pitchFamily="66" charset="0"/>
              </a:rPr>
              <a:t>time.h </a:t>
            </a:r>
            <a:r>
              <a:rPr lang="zh-CN" altLang="en-US" sz="2400" b="1" dirty="0">
                <a:solidFill>
                  <a:srgbClr val="0000CC"/>
                </a:solidFill>
                <a:latin typeface="Comic Sans MS" panose="030F0702030302020204" pitchFamily="66" charset="0"/>
              </a:rPr>
              <a:t>（时间库函数）</a:t>
            </a:r>
          </a:p>
          <a:p>
            <a:pPr lvl="1" algn="just" eaLnBrk="1" hangingPunct="1">
              <a:lnSpc>
                <a:spcPct val="90000"/>
              </a:lnSpc>
            </a:pPr>
            <a:r>
              <a:rPr lang="en-US" altLang="zh-CN" sz="2400" b="1" dirty="0">
                <a:solidFill>
                  <a:srgbClr val="0000CC"/>
                </a:solidFill>
                <a:latin typeface="Comic Sans MS" panose="030F0702030302020204" pitchFamily="66" charset="0"/>
              </a:rPr>
              <a:t>ctype.h </a:t>
            </a:r>
            <a:r>
              <a:rPr lang="zh-CN" altLang="en-US" sz="2400" b="1" dirty="0">
                <a:solidFill>
                  <a:srgbClr val="0000CC"/>
                </a:solidFill>
                <a:latin typeface="Comic Sans MS" panose="030F0702030302020204" pitchFamily="66" charset="0"/>
              </a:rPr>
              <a:t>（字符分类和转换库函数）</a:t>
            </a:r>
          </a:p>
          <a:p>
            <a:pPr lvl="1" algn="just" eaLnBrk="1" hangingPunct="1">
              <a:lnSpc>
                <a:spcPct val="90000"/>
              </a:lnSpc>
            </a:pPr>
            <a:r>
              <a:rPr lang="en-US" altLang="zh-CN" sz="2400" b="1" dirty="0">
                <a:solidFill>
                  <a:srgbClr val="0000CC"/>
                </a:solidFill>
                <a:latin typeface="Comic Sans MS" panose="030F0702030302020204" pitchFamily="66" charset="0"/>
              </a:rPr>
              <a:t>string.h </a:t>
            </a:r>
            <a:r>
              <a:rPr lang="zh-CN" altLang="en-US" sz="2400" b="1" dirty="0">
                <a:solidFill>
                  <a:srgbClr val="0000CC"/>
                </a:solidFill>
                <a:latin typeface="Comic Sans MS" panose="030F0702030302020204" pitchFamily="66" charset="0"/>
              </a:rPr>
              <a:t>（内存缓冲区和字符串处理库函数）</a:t>
            </a:r>
          </a:p>
          <a:p>
            <a:pPr lvl="1" algn="just" eaLnBrk="1" hangingPunct="1">
              <a:lnSpc>
                <a:spcPct val="90000"/>
              </a:lnSpc>
            </a:pPr>
            <a:r>
              <a:rPr lang="en-US" altLang="zh-CN" sz="2400" b="1" dirty="0">
                <a:solidFill>
                  <a:srgbClr val="0000CC"/>
                </a:solidFill>
                <a:latin typeface="Comic Sans MS" panose="030F0702030302020204" pitchFamily="66" charset="0"/>
              </a:rPr>
              <a:t>graphics.h </a:t>
            </a:r>
            <a:r>
              <a:rPr lang="zh-CN" altLang="en-US" sz="2400" b="1" dirty="0">
                <a:solidFill>
                  <a:srgbClr val="0000CC"/>
                </a:solidFill>
                <a:latin typeface="Comic Sans MS" panose="030F0702030302020204" pitchFamily="66" charset="0"/>
              </a:rPr>
              <a:t>（图形处理库函数）</a:t>
            </a:r>
          </a:p>
          <a:p>
            <a:pPr lvl="1" algn="just" eaLnBrk="1" hangingPunct="1">
              <a:lnSpc>
                <a:spcPct val="90000"/>
              </a:lnSpc>
            </a:pPr>
            <a:r>
              <a:rPr lang="en-US" altLang="zh-CN" sz="2400" b="1" dirty="0">
                <a:solidFill>
                  <a:srgbClr val="0000CC"/>
                </a:solidFill>
                <a:latin typeface="Comic Sans MS" panose="030F0702030302020204" pitchFamily="66" charset="0"/>
              </a:rPr>
              <a:t>malloc.h</a:t>
            </a:r>
            <a:r>
              <a:rPr lang="zh-CN" altLang="en-US" sz="2400" b="1" dirty="0">
                <a:solidFill>
                  <a:srgbClr val="0000CC"/>
                </a:solidFill>
                <a:latin typeface="Comic Sans MS" panose="030F0702030302020204" pitchFamily="66" charset="0"/>
              </a:rPr>
              <a:t>、</a:t>
            </a:r>
            <a:r>
              <a:rPr lang="en-US" altLang="zh-CN" sz="2400" b="1" dirty="0">
                <a:solidFill>
                  <a:srgbClr val="0000CC"/>
                </a:solidFill>
                <a:latin typeface="Comic Sans MS" panose="030F0702030302020204" pitchFamily="66" charset="0"/>
              </a:rPr>
              <a:t>stdlib.h </a:t>
            </a:r>
            <a:r>
              <a:rPr lang="zh-CN" altLang="en-US" sz="2400" b="1" dirty="0">
                <a:solidFill>
                  <a:srgbClr val="0000CC"/>
                </a:solidFill>
                <a:latin typeface="Comic Sans MS" panose="030F0702030302020204" pitchFamily="66" charset="0"/>
              </a:rPr>
              <a:t>（内存动态分配库函数）</a:t>
            </a:r>
          </a:p>
          <a:p>
            <a:pPr lvl="1" algn="just" eaLnBrk="1" hangingPunct="1">
              <a:lnSpc>
                <a:spcPct val="90000"/>
              </a:lnSpc>
            </a:pPr>
            <a:r>
              <a:rPr lang="en-US" altLang="zh-CN" sz="2400" b="1" dirty="0">
                <a:solidFill>
                  <a:srgbClr val="0000CC"/>
                </a:solidFill>
                <a:latin typeface="Comic Sans MS" panose="030F0702030302020204" pitchFamily="66" charset="0"/>
              </a:rPr>
              <a:t>signal.h</a:t>
            </a:r>
            <a:r>
              <a:rPr lang="zh-CN" altLang="en-US" sz="2400" b="1" dirty="0">
                <a:solidFill>
                  <a:srgbClr val="0000CC"/>
                </a:solidFill>
                <a:latin typeface="Comic Sans MS" panose="030F0702030302020204" pitchFamily="66" charset="0"/>
              </a:rPr>
              <a:t>、</a:t>
            </a:r>
            <a:r>
              <a:rPr lang="en-US" altLang="zh-CN" sz="2400" b="1" dirty="0">
                <a:solidFill>
                  <a:srgbClr val="0000CC"/>
                </a:solidFill>
                <a:latin typeface="Comic Sans MS" panose="030F0702030302020204" pitchFamily="66" charset="0"/>
              </a:rPr>
              <a:t>process.h </a:t>
            </a:r>
            <a:r>
              <a:rPr lang="zh-CN" altLang="en-US" sz="2400" b="1" dirty="0">
                <a:solidFill>
                  <a:srgbClr val="0000CC"/>
                </a:solidFill>
                <a:latin typeface="Comic Sans MS" panose="030F0702030302020204" pitchFamily="66" charset="0"/>
              </a:rPr>
              <a:t>（进程控制库函数）</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860CAE87-D7CC-4241-8825-5F09A214C242}"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2534"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16</a:t>
            </a:fld>
            <a:endParaRPr lang="en-US" altLang="zh-CN"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3555" name="Rectangle 2"/>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实例</a:t>
            </a:r>
          </a:p>
        </p:txBody>
      </p:sp>
      <p:sp>
        <p:nvSpPr>
          <p:cNvPr id="23556" name="Rectangle 5"/>
          <p:cNvSpPr>
            <a:spLocks noGrp="1"/>
          </p:cNvSpPr>
          <p:nvPr>
            <p:ph idx="1"/>
          </p:nvPr>
        </p:nvSpPr>
        <p:spPr>
          <a:xfrm>
            <a:off x="990600" y="2017713"/>
            <a:ext cx="7964488" cy="4114800"/>
          </a:xfrm>
          <a:ln/>
        </p:spPr>
        <p:txBody>
          <a:bodyPr vert="horz" wrap="square" lIns="91440" tIns="45720" rIns="91440" bIns="45720" anchor="t" anchorCtr="0"/>
          <a:lstStyle/>
          <a:p>
            <a:pPr eaLnBrk="1" hangingPunct="1"/>
            <a:r>
              <a:rPr lang="zh-CN" altLang="en-US" dirty="0">
                <a:latin typeface="Comic Sans MS" panose="030F0702030302020204" pitchFamily="66" charset="0"/>
              </a:rPr>
              <a:t>实例</a:t>
            </a:r>
            <a:r>
              <a:rPr lang="en-US" altLang="zh-CN" dirty="0">
                <a:latin typeface="Comic Sans MS" panose="030F0702030302020204" pitchFamily="66" charset="0"/>
              </a:rPr>
              <a:t>1</a:t>
            </a:r>
            <a:r>
              <a:rPr lang="zh-CN" altLang="en-US" dirty="0">
                <a:latin typeface="Comic Sans MS" panose="030F0702030302020204" pitchFamily="66" charset="0"/>
              </a:rPr>
              <a:t>：时间函数使用</a:t>
            </a:r>
          </a:p>
          <a:p>
            <a:pPr eaLnBrk="1" hangingPunct="1"/>
            <a:r>
              <a:rPr lang="zh-CN" altLang="en-US" dirty="0">
                <a:latin typeface="Comic Sans MS" panose="030F0702030302020204" pitchFamily="66" charset="0"/>
              </a:rPr>
              <a:t>实例</a:t>
            </a:r>
            <a:r>
              <a:rPr lang="en-US" altLang="zh-CN" dirty="0">
                <a:latin typeface="Comic Sans MS" panose="030F0702030302020204" pitchFamily="66" charset="0"/>
              </a:rPr>
              <a:t>2</a:t>
            </a:r>
            <a:r>
              <a:rPr lang="zh-CN" altLang="en-US" dirty="0">
                <a:latin typeface="Comic Sans MS" panose="030F0702030302020204" pitchFamily="66" charset="0"/>
              </a:rPr>
              <a:t>：随机函数使用（</a:t>
            </a:r>
            <a:r>
              <a:rPr lang="en-US" altLang="zh-CN" dirty="0">
                <a:latin typeface="Comic Sans MS" panose="030F0702030302020204" pitchFamily="66" charset="0"/>
              </a:rPr>
              <a:t>1</a:t>
            </a:r>
            <a:r>
              <a:rPr lang="zh-CN" altLang="en-US" dirty="0">
                <a:latin typeface="Comic Sans MS" panose="030F0702030302020204" pitchFamily="66" charset="0"/>
              </a:rPr>
              <a:t>）</a:t>
            </a:r>
          </a:p>
          <a:p>
            <a:pPr eaLnBrk="1" hangingPunct="1"/>
            <a:r>
              <a:rPr lang="zh-CN" altLang="en-US" dirty="0">
                <a:latin typeface="Comic Sans MS" panose="030F0702030302020204" pitchFamily="66" charset="0"/>
              </a:rPr>
              <a:t>实例</a:t>
            </a:r>
            <a:r>
              <a:rPr lang="en-US" altLang="zh-CN" dirty="0">
                <a:latin typeface="Comic Sans MS" panose="030F0702030302020204" pitchFamily="66" charset="0"/>
              </a:rPr>
              <a:t>3</a:t>
            </a:r>
            <a:r>
              <a:rPr lang="zh-CN" altLang="en-US" dirty="0">
                <a:latin typeface="Comic Sans MS" panose="030F0702030302020204" pitchFamily="66" charset="0"/>
              </a:rPr>
              <a:t>：随机函数使用（</a:t>
            </a:r>
            <a:r>
              <a:rPr lang="en-US" altLang="zh-CN" dirty="0">
                <a:latin typeface="Comic Sans MS" panose="030F0702030302020204" pitchFamily="66" charset="0"/>
              </a:rPr>
              <a:t>2</a:t>
            </a:r>
            <a:r>
              <a:rPr lang="zh-CN" altLang="en-US" dirty="0">
                <a:latin typeface="Comic Sans MS" panose="030F0702030302020204" pitchFamily="66" charset="0"/>
              </a:rPr>
              <a:t>）</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BA3A0ADF-9F1E-4B41-A0A5-3B6AE58390A0}"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3558"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17</a:t>
            </a:fld>
            <a:endParaRPr lang="en-US" altLang="zh-CN"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4579" name="Rectangle 2"/>
          <p:cNvSpPr>
            <a:spLocks noGrp="1"/>
          </p:cNvSpPr>
          <p:nvPr>
            <p:ph type="title"/>
          </p:nvPr>
        </p:nvSpPr>
        <p:spPr>
          <a:ln/>
        </p:spPr>
        <p:txBody>
          <a:bodyPr vert="horz" wrap="square" lIns="91440" tIns="45720" rIns="91440" bIns="45720" anchor="b" anchorCtr="0"/>
          <a:lstStyle/>
          <a:p>
            <a:pPr eaLnBrk="1" hangingPunct="1"/>
            <a:endParaRPr lang="zh-CN" altLang="zh-CN" dirty="0"/>
          </a:p>
        </p:txBody>
      </p:sp>
      <p:sp>
        <p:nvSpPr>
          <p:cNvPr id="24580" name="Rectangle 3"/>
          <p:cNvSpPr>
            <a:spLocks noGrp="1"/>
          </p:cNvSpPr>
          <p:nvPr>
            <p:ph idx="1"/>
          </p:nvPr>
        </p:nvSpPr>
        <p:spPr>
          <a:ln/>
        </p:spPr>
        <p:txBody>
          <a:bodyPr vert="horz" wrap="square" lIns="91440" tIns="45720" rIns="91440" bIns="45720" anchor="t" anchorCtr="0"/>
          <a:lstStyle/>
          <a:p>
            <a:pPr eaLnBrk="1" hangingPunct="1"/>
            <a:endParaRPr lang="zh-CN" altLang="zh-CN" dirty="0"/>
          </a:p>
        </p:txBody>
      </p:sp>
      <p:sp>
        <p:nvSpPr>
          <p:cNvPr id="24581" name="Rectangle 4"/>
          <p:cNvSpPr/>
          <p:nvPr/>
        </p:nvSpPr>
        <p:spPr>
          <a:xfrm>
            <a:off x="228600" y="82550"/>
            <a:ext cx="8763000" cy="6623050"/>
          </a:xfrm>
          <a:prstGeom prst="rect">
            <a:avLst/>
          </a:prstGeom>
          <a:solidFill>
            <a:srgbClr val="FFFFFF"/>
          </a:solidFill>
          <a:ln w="9525">
            <a:noFill/>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spcBef>
                <a:spcPct val="50000"/>
              </a:spcBef>
              <a:buNone/>
            </a:pPr>
            <a:r>
              <a:rPr lang="en-US" altLang="zh-CN" sz="1800" b="1" dirty="0">
                <a:solidFill>
                  <a:schemeClr val="folHlink"/>
                </a:solidFill>
                <a:latin typeface="Comic Sans MS" panose="030F0702030302020204" pitchFamily="66" charset="0"/>
              </a:rPr>
              <a:t>#include  &lt;stdio.h&gt;</a:t>
            </a:r>
          </a:p>
          <a:p>
            <a:pPr marL="0" lvl="0" indent="0" eaLnBrk="1" hangingPunct="1">
              <a:lnSpc>
                <a:spcPct val="90000"/>
              </a:lnSpc>
              <a:spcBef>
                <a:spcPct val="50000"/>
              </a:spcBef>
              <a:buNone/>
            </a:pPr>
            <a:r>
              <a:rPr lang="en-US" altLang="zh-CN" sz="1800" b="1" dirty="0">
                <a:solidFill>
                  <a:schemeClr val="folHlink"/>
                </a:solidFill>
                <a:latin typeface="Comic Sans MS" panose="030F0702030302020204" pitchFamily="66" charset="0"/>
              </a:rPr>
              <a:t>#include  &lt;time.h&gt;</a:t>
            </a:r>
          </a:p>
          <a:p>
            <a:pPr marL="0" lvl="0" indent="0" eaLnBrk="1" hangingPunct="1">
              <a:lnSpc>
                <a:spcPct val="90000"/>
              </a:lnSpc>
              <a:spcBef>
                <a:spcPct val="50000"/>
              </a:spcBef>
              <a:buNone/>
            </a:pPr>
            <a:r>
              <a:rPr lang="en-US" altLang="zh-CN" sz="1800" b="1" dirty="0">
                <a:solidFill>
                  <a:schemeClr val="folHlink"/>
                </a:solidFill>
                <a:latin typeface="Comic Sans MS" panose="030F0702030302020204" pitchFamily="66" charset="0"/>
              </a:rPr>
              <a:t>int main()</a:t>
            </a:r>
          </a:p>
          <a:p>
            <a:pPr marL="0" lvl="0" indent="0" eaLnBrk="1" hangingPunct="1">
              <a:lnSpc>
                <a:spcPct val="90000"/>
              </a:lnSpc>
              <a:spcBef>
                <a:spcPct val="50000"/>
              </a:spcBef>
              <a:buNone/>
            </a:pPr>
            <a:r>
              <a:rPr lang="en-US" altLang="zh-CN" sz="1800" b="1" dirty="0">
                <a:solidFill>
                  <a:schemeClr val="folHlink"/>
                </a:solidFill>
                <a:latin typeface="Comic Sans MS" panose="030F0702030302020204" pitchFamily="66" charset="0"/>
              </a:rPr>
              <a:t>{ struct tm *tmNow;    </a:t>
            </a:r>
            <a:r>
              <a:rPr lang="en-US" altLang="zh-CN" sz="1800" b="1" dirty="0">
                <a:solidFill>
                  <a:srgbClr val="339933"/>
                </a:solidFill>
                <a:latin typeface="Comic Sans MS" panose="030F0702030302020204" pitchFamily="66" charset="0"/>
              </a:rPr>
              <a:t>/* </a:t>
            </a:r>
            <a:r>
              <a:rPr lang="zh-CN" altLang="en-US" sz="1800" b="1" dirty="0">
                <a:solidFill>
                  <a:srgbClr val="339933"/>
                </a:solidFill>
                <a:latin typeface="Comic Sans MS" panose="030F0702030302020204" pitchFamily="66" charset="0"/>
              </a:rPr>
              <a:t>定义一个时间结构指针变量 *</a:t>
            </a:r>
            <a:r>
              <a:rPr lang="en-US" altLang="zh-CN" sz="1800" b="1" dirty="0">
                <a:solidFill>
                  <a:srgbClr val="339933"/>
                </a:solidFill>
                <a:latin typeface="Comic Sans MS" panose="030F0702030302020204" pitchFamily="66" charset="0"/>
              </a:rPr>
              <a:t>/</a:t>
            </a:r>
          </a:p>
          <a:p>
            <a:pPr marL="0" lvl="0" indent="0" eaLnBrk="1" hangingPunct="1">
              <a:lnSpc>
                <a:spcPct val="90000"/>
              </a:lnSpc>
              <a:spcBef>
                <a:spcPct val="50000"/>
              </a:spcBef>
              <a:buNone/>
            </a:pPr>
            <a:r>
              <a:rPr lang="en-US" altLang="zh-CN" sz="1800" b="1" dirty="0">
                <a:solidFill>
                  <a:schemeClr val="folHlink"/>
                </a:solidFill>
                <a:latin typeface="Comic Sans MS" panose="030F0702030302020204" pitchFamily="66" charset="0"/>
              </a:rPr>
              <a:t>  long secsNow;          </a:t>
            </a:r>
            <a:r>
              <a:rPr lang="en-US" altLang="zh-CN" sz="1800" b="1" dirty="0">
                <a:solidFill>
                  <a:srgbClr val="339933"/>
                </a:solidFill>
                <a:latin typeface="Comic Sans MS" panose="030F0702030302020204" pitchFamily="66" charset="0"/>
              </a:rPr>
              <a:t>/* </a:t>
            </a:r>
            <a:r>
              <a:rPr lang="zh-CN" altLang="en-US" sz="1800" b="1" dirty="0">
                <a:solidFill>
                  <a:srgbClr val="339933"/>
                </a:solidFill>
                <a:latin typeface="Comic Sans MS" panose="030F0702030302020204" pitchFamily="66" charset="0"/>
              </a:rPr>
              <a:t>定义以秒为单位的记录时间的变量 *</a:t>
            </a:r>
            <a:r>
              <a:rPr lang="en-US" altLang="zh-CN" sz="1800" b="1" dirty="0">
                <a:solidFill>
                  <a:srgbClr val="339933"/>
                </a:solidFill>
                <a:latin typeface="Comic Sans MS" panose="030F0702030302020204" pitchFamily="66" charset="0"/>
              </a:rPr>
              <a:t>/</a:t>
            </a:r>
          </a:p>
          <a:p>
            <a:pPr marL="0" lvl="0" indent="0" eaLnBrk="1" hangingPunct="1">
              <a:lnSpc>
                <a:spcPct val="90000"/>
              </a:lnSpc>
              <a:spcBef>
                <a:spcPct val="50000"/>
              </a:spcBef>
              <a:buNone/>
            </a:pPr>
            <a:r>
              <a:rPr lang="en-US" altLang="zh-CN" sz="1800" b="1" dirty="0">
                <a:solidFill>
                  <a:schemeClr val="folHlink"/>
                </a:solidFill>
                <a:latin typeface="Comic Sans MS" panose="030F0702030302020204" pitchFamily="66" charset="0"/>
              </a:rPr>
              <a:t>  char *strNow;          </a:t>
            </a:r>
            <a:r>
              <a:rPr lang="en-US" altLang="zh-CN" sz="1800" b="1" dirty="0">
                <a:solidFill>
                  <a:srgbClr val="339933"/>
                </a:solidFill>
                <a:latin typeface="Comic Sans MS" panose="030F0702030302020204" pitchFamily="66" charset="0"/>
              </a:rPr>
              <a:t>/* </a:t>
            </a:r>
            <a:r>
              <a:rPr lang="zh-CN" altLang="en-US" sz="1800" b="1" dirty="0">
                <a:solidFill>
                  <a:srgbClr val="339933"/>
                </a:solidFill>
                <a:latin typeface="Comic Sans MS" panose="030F0702030302020204" pitchFamily="66" charset="0"/>
              </a:rPr>
              <a:t>时间字符串表示的字符指针 *</a:t>
            </a:r>
            <a:r>
              <a:rPr lang="en-US" altLang="zh-CN" sz="1800" b="1" dirty="0">
                <a:solidFill>
                  <a:srgbClr val="339933"/>
                </a:solidFill>
                <a:latin typeface="Comic Sans MS" panose="030F0702030302020204" pitchFamily="66" charset="0"/>
              </a:rPr>
              <a:t>/</a:t>
            </a:r>
          </a:p>
          <a:p>
            <a:pPr marL="0" lvl="0" indent="0" eaLnBrk="1" hangingPunct="1">
              <a:lnSpc>
                <a:spcPct val="90000"/>
              </a:lnSpc>
              <a:spcBef>
                <a:spcPct val="50000"/>
              </a:spcBef>
              <a:buNone/>
            </a:pPr>
            <a:r>
              <a:rPr lang="en-US" altLang="zh-CN" sz="1800" b="1" dirty="0">
                <a:solidFill>
                  <a:schemeClr val="folHlink"/>
                </a:solidFill>
                <a:latin typeface="Comic Sans MS" panose="030F0702030302020204" pitchFamily="66" charset="0"/>
              </a:rPr>
              <a:t>  time(&amp;secsNow);        </a:t>
            </a:r>
            <a:r>
              <a:rPr lang="en-US" altLang="zh-CN" sz="1800" b="1" dirty="0">
                <a:solidFill>
                  <a:srgbClr val="339933"/>
                </a:solidFill>
                <a:latin typeface="Comic Sans MS" panose="030F0702030302020204" pitchFamily="66" charset="0"/>
              </a:rPr>
              <a:t>/* </a:t>
            </a:r>
            <a:r>
              <a:rPr lang="zh-CN" altLang="en-US" sz="1800" b="1" dirty="0">
                <a:solidFill>
                  <a:srgbClr val="339933"/>
                </a:solidFill>
                <a:latin typeface="Comic Sans MS" panose="030F0702030302020204" pitchFamily="66" charset="0"/>
              </a:rPr>
              <a:t>调用函数</a:t>
            </a:r>
            <a:r>
              <a:rPr lang="en-US" altLang="zh-CN" sz="1800" b="1" dirty="0">
                <a:solidFill>
                  <a:srgbClr val="339933"/>
                </a:solidFill>
                <a:latin typeface="Comic Sans MS" panose="030F0702030302020204" pitchFamily="66" charset="0"/>
              </a:rPr>
              <a:t>time(),</a:t>
            </a:r>
            <a:r>
              <a:rPr lang="zh-CN" altLang="en-US" sz="1800" b="1" dirty="0">
                <a:solidFill>
                  <a:srgbClr val="339933"/>
                </a:solidFill>
                <a:latin typeface="Comic Sans MS" panose="030F0702030302020204" pitchFamily="66" charset="0"/>
              </a:rPr>
              <a:t>得到当前时间 *</a:t>
            </a:r>
            <a:r>
              <a:rPr lang="en-US" altLang="zh-CN" sz="1800" b="1" dirty="0">
                <a:solidFill>
                  <a:srgbClr val="339933"/>
                </a:solidFill>
                <a:latin typeface="Comic Sans MS" panose="030F0702030302020204" pitchFamily="66" charset="0"/>
              </a:rPr>
              <a:t>/</a:t>
            </a:r>
            <a:endParaRPr lang="en-US" altLang="zh-CN" sz="1800" b="1" dirty="0">
              <a:solidFill>
                <a:schemeClr val="folHlink"/>
              </a:solidFill>
              <a:latin typeface="Comic Sans MS" panose="030F0702030302020204" pitchFamily="66" charset="0"/>
            </a:endParaRPr>
          </a:p>
          <a:p>
            <a:pPr marL="0" lvl="0" indent="0" eaLnBrk="1" hangingPunct="1">
              <a:lnSpc>
                <a:spcPct val="90000"/>
              </a:lnSpc>
              <a:spcBef>
                <a:spcPct val="50000"/>
              </a:spcBef>
              <a:buNone/>
            </a:pPr>
            <a:r>
              <a:rPr lang="en-US" altLang="zh-CN" sz="1800" b="1" dirty="0">
                <a:solidFill>
                  <a:schemeClr val="folHlink"/>
                </a:solidFill>
                <a:latin typeface="Comic Sans MS" panose="030F0702030302020204" pitchFamily="66" charset="0"/>
              </a:rPr>
              <a:t>  strNow = ctime(&amp;secsNow);   </a:t>
            </a:r>
            <a:r>
              <a:rPr lang="en-US" altLang="zh-CN" sz="1800" b="1" dirty="0">
                <a:solidFill>
                  <a:srgbClr val="339933"/>
                </a:solidFill>
                <a:latin typeface="Comic Sans MS" panose="030F0702030302020204" pitchFamily="66" charset="0"/>
              </a:rPr>
              <a:t>/* </a:t>
            </a:r>
            <a:r>
              <a:rPr lang="zh-CN" altLang="en-US" sz="1800" b="1" dirty="0">
                <a:solidFill>
                  <a:srgbClr val="339933"/>
                </a:solidFill>
                <a:latin typeface="Comic Sans MS" panose="030F0702030302020204" pitchFamily="66" charset="0"/>
              </a:rPr>
              <a:t>获得时间的字符串表示 *</a:t>
            </a:r>
            <a:r>
              <a:rPr lang="en-US" altLang="zh-CN" sz="1800" b="1" dirty="0">
                <a:solidFill>
                  <a:srgbClr val="339933"/>
                </a:solidFill>
                <a:latin typeface="Comic Sans MS" panose="030F0702030302020204" pitchFamily="66" charset="0"/>
              </a:rPr>
              <a:t>/</a:t>
            </a:r>
            <a:endParaRPr lang="en-US" altLang="zh-CN" sz="1800" b="1" dirty="0">
              <a:solidFill>
                <a:schemeClr val="folHlink"/>
              </a:solidFill>
              <a:latin typeface="Comic Sans MS" panose="030F0702030302020204" pitchFamily="66" charset="0"/>
            </a:endParaRPr>
          </a:p>
          <a:p>
            <a:pPr marL="0" lvl="0" indent="0" eaLnBrk="1" hangingPunct="1">
              <a:lnSpc>
                <a:spcPct val="90000"/>
              </a:lnSpc>
              <a:spcBef>
                <a:spcPct val="50000"/>
              </a:spcBef>
              <a:buNone/>
            </a:pPr>
            <a:r>
              <a:rPr lang="en-US" altLang="zh-CN" sz="1800" b="1" dirty="0">
                <a:solidFill>
                  <a:schemeClr val="folHlink"/>
                </a:solidFill>
                <a:latin typeface="Comic Sans MS" panose="030F0702030302020204" pitchFamily="66" charset="0"/>
              </a:rPr>
              <a:t>  printf("</a:t>
            </a:r>
            <a:r>
              <a:rPr lang="zh-CN" altLang="en-US" sz="1800" b="1" dirty="0">
                <a:solidFill>
                  <a:schemeClr val="folHlink"/>
                </a:solidFill>
                <a:latin typeface="Comic Sans MS" panose="030F0702030302020204" pitchFamily="66" charset="0"/>
              </a:rPr>
              <a:t>自</a:t>
            </a:r>
            <a:r>
              <a:rPr lang="en-US" altLang="zh-CN" sz="1800" b="1" dirty="0">
                <a:solidFill>
                  <a:schemeClr val="folHlink"/>
                </a:solidFill>
                <a:latin typeface="Comic Sans MS" panose="030F0702030302020204" pitchFamily="66" charset="0"/>
              </a:rPr>
              <a:t>1970</a:t>
            </a:r>
            <a:r>
              <a:rPr lang="zh-CN" altLang="en-US" sz="1800" b="1" dirty="0">
                <a:solidFill>
                  <a:schemeClr val="folHlink"/>
                </a:solidFill>
                <a:latin typeface="Comic Sans MS" panose="030F0702030302020204" pitchFamily="66" charset="0"/>
              </a:rPr>
              <a:t>年</a:t>
            </a:r>
            <a:r>
              <a:rPr lang="en-US" altLang="zh-CN" sz="1800" b="1" dirty="0">
                <a:solidFill>
                  <a:schemeClr val="folHlink"/>
                </a:solidFill>
                <a:latin typeface="Comic Sans MS" panose="030F0702030302020204" pitchFamily="66" charset="0"/>
              </a:rPr>
              <a:t>1</a:t>
            </a:r>
            <a:r>
              <a:rPr lang="zh-CN" altLang="en-US" sz="1800" b="1" dirty="0">
                <a:solidFill>
                  <a:schemeClr val="folHlink"/>
                </a:solidFill>
                <a:latin typeface="Comic Sans MS" panose="030F0702030302020204" pitchFamily="66" charset="0"/>
              </a:rPr>
              <a:t>月</a:t>
            </a:r>
            <a:r>
              <a:rPr lang="en-US" altLang="zh-CN" sz="1800" b="1" dirty="0">
                <a:solidFill>
                  <a:schemeClr val="folHlink"/>
                </a:solidFill>
                <a:latin typeface="Comic Sans MS" panose="030F0702030302020204" pitchFamily="66" charset="0"/>
              </a:rPr>
              <a:t>1</a:t>
            </a:r>
            <a:r>
              <a:rPr lang="zh-CN" altLang="en-US" sz="1800" b="1" dirty="0">
                <a:solidFill>
                  <a:schemeClr val="folHlink"/>
                </a:solidFill>
                <a:latin typeface="Comic Sans MS" panose="030F0702030302020204" pitchFamily="66" charset="0"/>
              </a:rPr>
              <a:t>日至现在的时间</a:t>
            </a:r>
            <a:r>
              <a:rPr lang="en-US" altLang="zh-CN" sz="1800" b="1" dirty="0">
                <a:solidFill>
                  <a:schemeClr val="folHlink"/>
                </a:solidFill>
                <a:latin typeface="Comic Sans MS" panose="030F0702030302020204" pitchFamily="66" charset="0"/>
              </a:rPr>
              <a:t>(</a:t>
            </a:r>
            <a:r>
              <a:rPr lang="zh-CN" altLang="en-US" sz="1800" b="1" dirty="0">
                <a:solidFill>
                  <a:schemeClr val="folHlink"/>
                </a:solidFill>
                <a:latin typeface="Comic Sans MS" panose="030F0702030302020204" pitchFamily="66" charset="0"/>
              </a:rPr>
              <a:t>以秒为单位</a:t>
            </a:r>
            <a:r>
              <a:rPr lang="en-US" altLang="zh-CN" sz="1800" b="1" dirty="0">
                <a:solidFill>
                  <a:schemeClr val="folHlink"/>
                </a:solidFill>
                <a:latin typeface="Comic Sans MS" panose="030F0702030302020204" pitchFamily="66" charset="0"/>
              </a:rPr>
              <a:t>):%ld\n", secsNow);</a:t>
            </a:r>
          </a:p>
          <a:p>
            <a:pPr marL="0" lvl="0" indent="0" eaLnBrk="1" hangingPunct="1">
              <a:lnSpc>
                <a:spcPct val="90000"/>
              </a:lnSpc>
              <a:spcBef>
                <a:spcPct val="50000"/>
              </a:spcBef>
              <a:buNone/>
            </a:pPr>
            <a:r>
              <a:rPr lang="en-US" altLang="zh-CN" sz="1800" b="1" dirty="0">
                <a:solidFill>
                  <a:schemeClr val="folHlink"/>
                </a:solidFill>
                <a:latin typeface="Comic Sans MS" panose="030F0702030302020204" pitchFamily="66" charset="0"/>
              </a:rPr>
              <a:t>  printf("</a:t>
            </a:r>
            <a:r>
              <a:rPr lang="zh-CN" altLang="en-US" sz="1800" b="1" dirty="0">
                <a:solidFill>
                  <a:schemeClr val="folHlink"/>
                </a:solidFill>
                <a:latin typeface="Comic Sans MS" panose="030F0702030302020204" pitchFamily="66" charset="0"/>
              </a:rPr>
              <a:t>当前时间的另一种表示：</a:t>
            </a:r>
            <a:r>
              <a:rPr lang="en-US" altLang="zh-CN" sz="1800" b="1" dirty="0">
                <a:solidFill>
                  <a:schemeClr val="folHlink"/>
                </a:solidFill>
                <a:latin typeface="Comic Sans MS" panose="030F0702030302020204" pitchFamily="66" charset="0"/>
              </a:rPr>
              <a:t>%s\n", strNow);</a:t>
            </a:r>
          </a:p>
          <a:p>
            <a:pPr marL="0" lvl="0" indent="0" eaLnBrk="1" hangingPunct="1">
              <a:lnSpc>
                <a:spcPct val="90000"/>
              </a:lnSpc>
              <a:spcBef>
                <a:spcPct val="50000"/>
              </a:spcBef>
              <a:buNone/>
            </a:pPr>
            <a:r>
              <a:rPr lang="en-US" altLang="zh-CN" sz="1800" b="1" dirty="0">
                <a:solidFill>
                  <a:schemeClr val="folHlink"/>
                </a:solidFill>
                <a:latin typeface="Comic Sans MS" panose="030F0702030302020204" pitchFamily="66" charset="0"/>
              </a:rPr>
              <a:t>  tmNow = localtime(&amp;secsNow); </a:t>
            </a:r>
            <a:r>
              <a:rPr lang="en-US" altLang="zh-CN" sz="1800" b="1" dirty="0">
                <a:solidFill>
                  <a:srgbClr val="339933"/>
                </a:solidFill>
                <a:latin typeface="Comic Sans MS" panose="030F0702030302020204" pitchFamily="66" charset="0"/>
              </a:rPr>
              <a:t>/* </a:t>
            </a:r>
            <a:r>
              <a:rPr lang="zh-CN" altLang="en-US" sz="1800" b="1" dirty="0">
                <a:solidFill>
                  <a:srgbClr val="339933"/>
                </a:solidFill>
                <a:latin typeface="Comic Sans MS" panose="030F0702030302020204" pitchFamily="66" charset="0"/>
              </a:rPr>
              <a:t>获得结构形式的时间 *</a:t>
            </a:r>
            <a:r>
              <a:rPr lang="en-US" altLang="zh-CN" sz="1800" b="1" dirty="0">
                <a:solidFill>
                  <a:srgbClr val="339933"/>
                </a:solidFill>
                <a:latin typeface="Comic Sans MS" panose="030F0702030302020204" pitchFamily="66" charset="0"/>
              </a:rPr>
              <a:t>/</a:t>
            </a:r>
          </a:p>
          <a:p>
            <a:pPr marL="0" lvl="0" indent="0" eaLnBrk="1" hangingPunct="1">
              <a:lnSpc>
                <a:spcPct val="90000"/>
              </a:lnSpc>
              <a:buNone/>
            </a:pPr>
            <a:r>
              <a:rPr lang="en-US" altLang="zh-CN" sz="1800" b="1" dirty="0">
                <a:solidFill>
                  <a:schemeClr val="folHlink"/>
                </a:solidFill>
                <a:latin typeface="Comic Sans MS" panose="030F0702030302020204" pitchFamily="66" charset="0"/>
              </a:rPr>
              <a:t>  printf("</a:t>
            </a:r>
            <a:r>
              <a:rPr lang="zh-CN" altLang="en-US" sz="1800" b="1" dirty="0">
                <a:solidFill>
                  <a:schemeClr val="folHlink"/>
                </a:solidFill>
                <a:latin typeface="Comic Sans MS" panose="030F0702030302020204" pitchFamily="66" charset="0"/>
              </a:rPr>
              <a:t>存于</a:t>
            </a:r>
            <a:r>
              <a:rPr lang="en-US" altLang="zh-CN" sz="1800" b="1" dirty="0">
                <a:solidFill>
                  <a:schemeClr val="folHlink"/>
                </a:solidFill>
                <a:latin typeface="Comic Sans MS" panose="030F0702030302020204" pitchFamily="66" charset="0"/>
              </a:rPr>
              <a:t>tmNow</a:t>
            </a:r>
            <a:r>
              <a:rPr lang="zh-CN" altLang="en-US" sz="1800" b="1" dirty="0">
                <a:solidFill>
                  <a:schemeClr val="folHlink"/>
                </a:solidFill>
                <a:latin typeface="Comic Sans MS" panose="030F0702030302020204" pitchFamily="66" charset="0"/>
              </a:rPr>
              <a:t>所指结构中的时间有年中的日、年、月、日、时、分、秒</a:t>
            </a:r>
            <a:r>
              <a:rPr lang="en-US" altLang="zh-CN" sz="1800" b="1" dirty="0">
                <a:solidFill>
                  <a:schemeClr val="folHlink"/>
                </a:solidFill>
                <a:latin typeface="Comic Sans MS" panose="030F0702030302020204" pitchFamily="66" charset="0"/>
              </a:rPr>
              <a:t>:\n");</a:t>
            </a:r>
          </a:p>
          <a:p>
            <a:pPr marL="0" lvl="0" indent="0" eaLnBrk="1" hangingPunct="1">
              <a:lnSpc>
                <a:spcPct val="90000"/>
              </a:lnSpc>
              <a:buNone/>
            </a:pPr>
            <a:r>
              <a:rPr lang="en-US" altLang="zh-CN" sz="1800" b="1" dirty="0">
                <a:solidFill>
                  <a:schemeClr val="folHlink"/>
                </a:solidFill>
                <a:latin typeface="Comic Sans MS" panose="030F0702030302020204" pitchFamily="66" charset="0"/>
              </a:rPr>
              <a:t>  printf("%d  %d-%02d-%02d  %02d:%02d:%02d\n",</a:t>
            </a:r>
          </a:p>
          <a:p>
            <a:pPr marL="0" lvl="0" indent="0" eaLnBrk="1" hangingPunct="1">
              <a:lnSpc>
                <a:spcPct val="90000"/>
              </a:lnSpc>
              <a:buNone/>
            </a:pPr>
            <a:r>
              <a:rPr lang="en-US" altLang="zh-CN" sz="1800" b="1" dirty="0">
                <a:solidFill>
                  <a:schemeClr val="folHlink"/>
                </a:solidFill>
                <a:latin typeface="Comic Sans MS" panose="030F0702030302020204" pitchFamily="66" charset="0"/>
              </a:rPr>
              <a:t>        tmNow-&gt;tm_yday,tmNow-&gt;tm_year+1900,</a:t>
            </a:r>
          </a:p>
          <a:p>
            <a:pPr marL="0" lvl="0" indent="0" eaLnBrk="1" hangingPunct="1">
              <a:lnSpc>
                <a:spcPct val="90000"/>
              </a:lnSpc>
              <a:buNone/>
            </a:pPr>
            <a:r>
              <a:rPr lang="en-US" altLang="zh-CN" sz="1800" b="1" dirty="0">
                <a:solidFill>
                  <a:schemeClr val="folHlink"/>
                </a:solidFill>
                <a:latin typeface="Comic Sans MS" panose="030F0702030302020204" pitchFamily="66" charset="0"/>
              </a:rPr>
              <a:t>        tmNow-&gt;tm_mon,tmNow-&gt;tm_mday,</a:t>
            </a:r>
          </a:p>
          <a:p>
            <a:pPr marL="0" lvl="0" indent="0" eaLnBrk="1" hangingPunct="1">
              <a:lnSpc>
                <a:spcPct val="90000"/>
              </a:lnSpc>
              <a:buNone/>
            </a:pPr>
            <a:r>
              <a:rPr lang="en-US" altLang="zh-CN" sz="1800" b="1" dirty="0">
                <a:solidFill>
                  <a:schemeClr val="folHlink"/>
                </a:solidFill>
                <a:latin typeface="Comic Sans MS" panose="030F0702030302020204" pitchFamily="66" charset="0"/>
              </a:rPr>
              <a:t>        tmNow-&gt;tm_hour,tmNow-&gt;tm_min,tmNow-&gt;tm_sec);</a:t>
            </a:r>
          </a:p>
          <a:p>
            <a:pPr marL="0" lvl="0" indent="0" eaLnBrk="1" hangingPunct="1">
              <a:lnSpc>
                <a:spcPct val="90000"/>
              </a:lnSpc>
              <a:buNone/>
            </a:pPr>
            <a:r>
              <a:rPr lang="en-US" altLang="zh-CN" sz="1800" b="1" dirty="0">
                <a:solidFill>
                  <a:schemeClr val="folHlink"/>
                </a:solidFill>
                <a:latin typeface="Comic Sans MS" panose="030F0702030302020204" pitchFamily="66" charset="0"/>
              </a:rPr>
              <a:t>  strNow = asctime(tmNow); </a:t>
            </a:r>
            <a:r>
              <a:rPr lang="en-US" altLang="zh-CN" sz="1800" b="1" dirty="0">
                <a:solidFill>
                  <a:srgbClr val="339933"/>
                </a:solidFill>
                <a:latin typeface="Comic Sans MS" panose="030F0702030302020204" pitchFamily="66" charset="0"/>
              </a:rPr>
              <a:t>/* </a:t>
            </a:r>
            <a:r>
              <a:rPr lang="zh-CN" altLang="en-US" sz="1800" b="1" dirty="0">
                <a:solidFill>
                  <a:srgbClr val="339933"/>
                </a:solidFill>
                <a:latin typeface="Comic Sans MS" panose="030F0702030302020204" pitchFamily="66" charset="0"/>
              </a:rPr>
              <a:t>得到字符串表示的时间 *</a:t>
            </a:r>
            <a:r>
              <a:rPr lang="en-US" altLang="zh-CN" sz="1800" b="1" dirty="0">
                <a:solidFill>
                  <a:srgbClr val="339933"/>
                </a:solidFill>
                <a:latin typeface="Comic Sans MS" panose="030F0702030302020204" pitchFamily="66" charset="0"/>
              </a:rPr>
              <a:t>/</a:t>
            </a:r>
            <a:endParaRPr lang="en-US" altLang="zh-CN" sz="1800" b="1" dirty="0">
              <a:solidFill>
                <a:schemeClr val="folHlink"/>
              </a:solidFill>
              <a:latin typeface="Comic Sans MS" panose="030F0702030302020204" pitchFamily="66" charset="0"/>
            </a:endParaRPr>
          </a:p>
          <a:p>
            <a:pPr marL="0" lvl="0" indent="0" eaLnBrk="1" hangingPunct="1">
              <a:lnSpc>
                <a:spcPct val="90000"/>
              </a:lnSpc>
              <a:buNone/>
            </a:pPr>
            <a:r>
              <a:rPr lang="en-US" altLang="zh-CN" sz="1800" b="1" dirty="0">
                <a:solidFill>
                  <a:schemeClr val="folHlink"/>
                </a:solidFill>
                <a:latin typeface="Comic Sans MS" panose="030F0702030302020204" pitchFamily="66" charset="0"/>
              </a:rPr>
              <a:t>  printf("</a:t>
            </a:r>
            <a:r>
              <a:rPr lang="zh-CN" altLang="en-US" sz="1800" b="1" dirty="0">
                <a:solidFill>
                  <a:schemeClr val="folHlink"/>
                </a:solidFill>
                <a:latin typeface="Comic Sans MS" panose="030F0702030302020204" pitchFamily="66" charset="0"/>
              </a:rPr>
              <a:t>当前时间的另一种表示：</a:t>
            </a:r>
            <a:r>
              <a:rPr lang="en-US" altLang="zh-CN" sz="1800" b="1" dirty="0">
                <a:solidFill>
                  <a:schemeClr val="folHlink"/>
                </a:solidFill>
                <a:latin typeface="Comic Sans MS" panose="030F0702030302020204" pitchFamily="66" charset="0"/>
              </a:rPr>
              <a:t>%s\n", strNow);</a:t>
            </a:r>
          </a:p>
          <a:p>
            <a:pPr marL="0" lvl="0" indent="0" eaLnBrk="1" hangingPunct="1">
              <a:lnSpc>
                <a:spcPct val="90000"/>
              </a:lnSpc>
              <a:buNone/>
            </a:pPr>
            <a:r>
              <a:rPr lang="en-US" altLang="zh-CN" sz="1800" b="1" dirty="0">
                <a:solidFill>
                  <a:schemeClr val="folHlink"/>
                </a:solidFill>
                <a:latin typeface="Comic Sans MS" panose="030F0702030302020204" pitchFamily="66" charset="0"/>
              </a:rPr>
              <a:t>}</a:t>
            </a:r>
            <a:endParaRPr lang="en-US" altLang="zh-CN" sz="2000" b="1" dirty="0">
              <a:solidFill>
                <a:srgbClr val="339933"/>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CFE844F3-E195-405F-9455-2DA5381B803D}"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4583"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18</a:t>
            </a:fld>
            <a:endParaRPr lang="en-US" altLang="zh-CN"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5603" name="Rectangle 4"/>
          <p:cNvSpPr/>
          <p:nvPr/>
        </p:nvSpPr>
        <p:spPr>
          <a:xfrm>
            <a:off x="381000" y="609600"/>
            <a:ext cx="8534400" cy="5541963"/>
          </a:xfrm>
          <a:prstGeom prst="rect">
            <a:avLst/>
          </a:prstGeom>
          <a:solidFill>
            <a:srgbClr val="FFFFFF"/>
          </a:solid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spcBef>
                <a:spcPct val="50000"/>
              </a:spcBef>
              <a:buNone/>
            </a:pPr>
            <a:endParaRPr lang="en-US" altLang="zh-CN" sz="2400" b="1" dirty="0">
              <a:solidFill>
                <a:schemeClr val="folHlink"/>
              </a:solidFill>
              <a:latin typeface="Comic Sans MS" panose="030F0702030302020204" pitchFamily="66" charset="0"/>
            </a:endParaRPr>
          </a:p>
          <a:p>
            <a:pPr marL="0" lvl="0" indent="0" eaLnBrk="1" hangingPunct="1">
              <a:lnSpc>
                <a:spcPct val="90000"/>
              </a:lnSpc>
              <a:spcBef>
                <a:spcPct val="50000"/>
              </a:spcBef>
              <a:buNone/>
            </a:pPr>
            <a:r>
              <a:rPr lang="en-US" altLang="zh-CN" sz="2400" b="1" dirty="0">
                <a:solidFill>
                  <a:schemeClr val="folHlink"/>
                </a:solidFill>
                <a:latin typeface="Comic Sans MS" panose="030F0702030302020204" pitchFamily="66" charset="0"/>
              </a:rPr>
              <a:t>#include &lt;stdio.h&gt;</a:t>
            </a:r>
          </a:p>
          <a:p>
            <a:pPr marL="0" lvl="0" indent="0" eaLnBrk="1" hangingPunct="1">
              <a:lnSpc>
                <a:spcPct val="90000"/>
              </a:lnSpc>
              <a:spcBef>
                <a:spcPct val="50000"/>
              </a:spcBef>
              <a:buNone/>
            </a:pPr>
            <a:r>
              <a:rPr lang="en-US" altLang="zh-CN" sz="2400" b="1" dirty="0">
                <a:solidFill>
                  <a:schemeClr val="folHlink"/>
                </a:solidFill>
                <a:latin typeface="Comic Sans MS" panose="030F0702030302020204" pitchFamily="66" charset="0"/>
              </a:rPr>
              <a:t>#include &lt;time.h&gt;</a:t>
            </a:r>
          </a:p>
          <a:p>
            <a:pPr marL="0" lvl="0" indent="0" eaLnBrk="1" hangingPunct="1">
              <a:lnSpc>
                <a:spcPct val="90000"/>
              </a:lnSpc>
              <a:spcBef>
                <a:spcPct val="50000"/>
              </a:spcBef>
              <a:buNone/>
            </a:pPr>
            <a:r>
              <a:rPr lang="en-US" altLang="zh-CN" sz="2400" b="1" dirty="0">
                <a:solidFill>
                  <a:schemeClr val="folHlink"/>
                </a:solidFill>
                <a:latin typeface="Comic Sans MS" panose="030F0702030302020204" pitchFamily="66" charset="0"/>
              </a:rPr>
              <a:t>#include &lt;stdlib.h&gt;</a:t>
            </a:r>
          </a:p>
          <a:p>
            <a:pPr marL="0" lvl="0" indent="0" eaLnBrk="1" hangingPunct="1">
              <a:lnSpc>
                <a:spcPct val="90000"/>
              </a:lnSpc>
              <a:spcBef>
                <a:spcPct val="50000"/>
              </a:spcBef>
              <a:buNone/>
            </a:pPr>
            <a:r>
              <a:rPr lang="en-US" altLang="zh-CN" sz="2400" b="1" dirty="0">
                <a:solidFill>
                  <a:schemeClr val="folHlink"/>
                </a:solidFill>
                <a:latin typeface="Comic Sans MS" panose="030F0702030302020204" pitchFamily="66" charset="0"/>
              </a:rPr>
              <a:t>void main()</a:t>
            </a:r>
          </a:p>
          <a:p>
            <a:pPr marL="0" lvl="0" indent="0" eaLnBrk="1" hangingPunct="1">
              <a:lnSpc>
                <a:spcPct val="90000"/>
              </a:lnSpc>
              <a:spcBef>
                <a:spcPct val="50000"/>
              </a:spcBef>
              <a:buNone/>
            </a:pPr>
            <a:r>
              <a:rPr lang="en-US" altLang="zh-CN" sz="2400" b="1" dirty="0">
                <a:solidFill>
                  <a:schemeClr val="folHlink"/>
                </a:solidFill>
                <a:latin typeface="Comic Sans MS" panose="030F0702030302020204" pitchFamily="66" charset="0"/>
              </a:rPr>
              <a:t>{  int k; long now;</a:t>
            </a:r>
          </a:p>
          <a:p>
            <a:pPr marL="0" lvl="0" indent="0" eaLnBrk="1" hangingPunct="1">
              <a:lnSpc>
                <a:spcPct val="90000"/>
              </a:lnSpc>
              <a:spcBef>
                <a:spcPct val="50000"/>
              </a:spcBef>
              <a:buNone/>
            </a:pPr>
            <a:r>
              <a:rPr lang="en-US" altLang="zh-CN" sz="2400" b="1" dirty="0">
                <a:solidFill>
                  <a:schemeClr val="folHlink"/>
                </a:solidFill>
                <a:latin typeface="Comic Sans MS" panose="030F0702030302020204" pitchFamily="66" charset="0"/>
              </a:rPr>
              <a:t>   srand(time(&amp;now) % 60); </a:t>
            </a:r>
            <a:r>
              <a:rPr lang="en-US" altLang="zh-CN" sz="2400" b="1" dirty="0">
                <a:solidFill>
                  <a:srgbClr val="339933"/>
                </a:solidFill>
                <a:latin typeface="Comic Sans MS" panose="030F0702030302020204" pitchFamily="66" charset="0"/>
              </a:rPr>
              <a:t>/* </a:t>
            </a:r>
            <a:r>
              <a:rPr lang="zh-CN" altLang="en-US" sz="2400" b="1" dirty="0">
                <a:solidFill>
                  <a:srgbClr val="339933"/>
                </a:solidFill>
                <a:latin typeface="Comic Sans MS" panose="030F0702030302020204" pitchFamily="66" charset="0"/>
              </a:rPr>
              <a:t>用时间初始化随机</a:t>
            </a:r>
          </a:p>
          <a:p>
            <a:pPr marL="0" lvl="0" indent="0" eaLnBrk="1" hangingPunct="1">
              <a:lnSpc>
                <a:spcPct val="90000"/>
              </a:lnSpc>
              <a:spcBef>
                <a:spcPct val="50000"/>
              </a:spcBef>
              <a:buNone/>
            </a:pPr>
            <a:r>
              <a:rPr lang="zh-CN" altLang="en-US" sz="2400" b="1" dirty="0">
                <a:solidFill>
                  <a:srgbClr val="339933"/>
                </a:solidFill>
                <a:latin typeface="Comic Sans MS" panose="030F0702030302020204" pitchFamily="66" charset="0"/>
              </a:rPr>
              <a:t>              数发生函数的初态，使初态总不相同 *</a:t>
            </a:r>
            <a:r>
              <a:rPr lang="en-US" altLang="zh-CN" sz="2400" b="1" dirty="0">
                <a:solidFill>
                  <a:srgbClr val="339933"/>
                </a:solidFill>
                <a:latin typeface="Comic Sans MS" panose="030F0702030302020204" pitchFamily="66" charset="0"/>
              </a:rPr>
              <a:t>/</a:t>
            </a:r>
          </a:p>
          <a:p>
            <a:pPr marL="0" lvl="0" indent="0" eaLnBrk="1" hangingPunct="1">
              <a:lnSpc>
                <a:spcPct val="90000"/>
              </a:lnSpc>
              <a:spcBef>
                <a:spcPct val="50000"/>
              </a:spcBef>
              <a:buNone/>
            </a:pPr>
            <a:r>
              <a:rPr lang="en-US" altLang="zh-CN" sz="2400" b="1" dirty="0">
                <a:solidFill>
                  <a:schemeClr val="folHlink"/>
                </a:solidFill>
                <a:latin typeface="Comic Sans MS" panose="030F0702030302020204" pitchFamily="66" charset="0"/>
              </a:rPr>
              <a:t>   for(k = 0; k &lt; 10; k++)  </a:t>
            </a:r>
            <a:r>
              <a:rPr lang="en-US" altLang="zh-CN" sz="2400" b="1" dirty="0">
                <a:solidFill>
                  <a:srgbClr val="339933"/>
                </a:solidFill>
                <a:latin typeface="Comic Sans MS" panose="030F0702030302020204" pitchFamily="66" charset="0"/>
              </a:rPr>
              <a:t>/* </a:t>
            </a:r>
            <a:r>
              <a:rPr lang="zh-CN" altLang="en-US" sz="2400" b="1" dirty="0">
                <a:solidFill>
                  <a:srgbClr val="339933"/>
                </a:solidFill>
                <a:latin typeface="Comic Sans MS" panose="030F0702030302020204" pitchFamily="66" charset="0"/>
              </a:rPr>
              <a:t>产生</a:t>
            </a:r>
            <a:r>
              <a:rPr lang="en-US" altLang="zh-CN" sz="2400" b="1" dirty="0">
                <a:solidFill>
                  <a:srgbClr val="339933"/>
                </a:solidFill>
                <a:latin typeface="Comic Sans MS" panose="030F0702030302020204" pitchFamily="66" charset="0"/>
              </a:rPr>
              <a:t>10</a:t>
            </a:r>
            <a:r>
              <a:rPr lang="zh-CN" altLang="en-US" sz="2400" b="1" dirty="0">
                <a:solidFill>
                  <a:srgbClr val="339933"/>
                </a:solidFill>
                <a:latin typeface="Comic Sans MS" panose="030F0702030302020204" pitchFamily="66" charset="0"/>
              </a:rPr>
              <a:t>个随机数输出 *</a:t>
            </a:r>
            <a:r>
              <a:rPr lang="en-US" altLang="zh-CN" sz="2400" b="1" dirty="0">
                <a:solidFill>
                  <a:srgbClr val="339933"/>
                </a:solidFill>
                <a:latin typeface="Comic Sans MS" panose="030F0702030302020204" pitchFamily="66" charset="0"/>
              </a:rPr>
              <a:t>/</a:t>
            </a:r>
            <a:endParaRPr lang="en-US" altLang="zh-CN" sz="2400" b="1" dirty="0">
              <a:solidFill>
                <a:schemeClr val="folHlink"/>
              </a:solidFill>
              <a:latin typeface="Comic Sans MS" panose="030F0702030302020204" pitchFamily="66" charset="0"/>
            </a:endParaRPr>
          </a:p>
          <a:p>
            <a:pPr marL="0" lvl="0" indent="0" eaLnBrk="1" hangingPunct="1">
              <a:lnSpc>
                <a:spcPct val="90000"/>
              </a:lnSpc>
              <a:spcBef>
                <a:spcPct val="50000"/>
              </a:spcBef>
              <a:buNone/>
            </a:pPr>
            <a:r>
              <a:rPr lang="en-US" altLang="zh-CN" sz="2400" b="1" dirty="0">
                <a:solidFill>
                  <a:schemeClr val="folHlink"/>
                </a:solidFill>
                <a:latin typeface="Comic Sans MS" panose="030F0702030302020204" pitchFamily="66" charset="0"/>
              </a:rPr>
              <a:t>      printf(”%d\n”, rand()); </a:t>
            </a:r>
            <a:r>
              <a:rPr lang="en-US" altLang="zh-CN" sz="2400" b="1" dirty="0">
                <a:solidFill>
                  <a:srgbClr val="339933"/>
                </a:solidFill>
                <a:latin typeface="Comic Sans MS" panose="030F0702030302020204" pitchFamily="66" charset="0"/>
              </a:rPr>
              <a:t>/* </a:t>
            </a:r>
            <a:r>
              <a:rPr lang="zh-CN" altLang="en-US" sz="2400" b="1" dirty="0">
                <a:solidFill>
                  <a:srgbClr val="339933"/>
                </a:solidFill>
                <a:latin typeface="Comic Sans MS" panose="030F0702030302020204" pitchFamily="66" charset="0"/>
              </a:rPr>
              <a:t>调用随机函数 *</a:t>
            </a:r>
            <a:r>
              <a:rPr lang="en-US" altLang="zh-CN" sz="2400" b="1" dirty="0">
                <a:solidFill>
                  <a:srgbClr val="339933"/>
                </a:solidFill>
                <a:latin typeface="Comic Sans MS" panose="030F0702030302020204" pitchFamily="66" charset="0"/>
              </a:rPr>
              <a:t>/</a:t>
            </a:r>
            <a:endParaRPr lang="en-US" altLang="zh-CN" sz="2400" b="1" dirty="0">
              <a:solidFill>
                <a:schemeClr val="folHlink"/>
              </a:solidFill>
              <a:latin typeface="Comic Sans MS" panose="030F0702030302020204" pitchFamily="66" charset="0"/>
            </a:endParaRPr>
          </a:p>
          <a:p>
            <a:pPr marL="0" lvl="0" indent="0" eaLnBrk="1" hangingPunct="1">
              <a:lnSpc>
                <a:spcPct val="90000"/>
              </a:lnSpc>
              <a:spcBef>
                <a:spcPct val="50000"/>
              </a:spcBef>
              <a:buNone/>
            </a:pPr>
            <a:r>
              <a:rPr lang="en-US" altLang="zh-CN" sz="2400" b="1" dirty="0">
                <a:solidFill>
                  <a:schemeClr val="folHlink"/>
                </a:solidFill>
                <a:latin typeface="Comic Sans MS" panose="030F0702030302020204" pitchFamily="66" charset="0"/>
              </a:rPr>
              <a:t>}</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FE389F7-22EF-4106-8554-3EAD85FE41B6}"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5605"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19</a:t>
            </a:fld>
            <a:endParaRPr lang="en-US" altLang="zh-CN"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6627" name="Rectangle 4"/>
          <p:cNvSpPr/>
          <p:nvPr/>
        </p:nvSpPr>
        <p:spPr>
          <a:xfrm>
            <a:off x="381000" y="609600"/>
            <a:ext cx="8534400" cy="5540375"/>
          </a:xfrm>
          <a:prstGeom prst="rect">
            <a:avLst/>
          </a:prstGeom>
          <a:solidFill>
            <a:srgbClr val="FFFFFF"/>
          </a:solid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spcBef>
                <a:spcPct val="50000"/>
              </a:spcBef>
              <a:buNone/>
            </a:pPr>
            <a:r>
              <a:rPr lang="en-US" altLang="zh-CN" sz="2000" b="1" dirty="0">
                <a:solidFill>
                  <a:schemeClr val="folHlink"/>
                </a:solidFill>
                <a:latin typeface="Comic Sans MS" panose="030F0702030302020204" pitchFamily="66" charset="0"/>
              </a:rPr>
              <a:t>#include &lt;stdio.h&gt;</a:t>
            </a:r>
          </a:p>
          <a:p>
            <a:pPr marL="0" lvl="0" indent="0" eaLnBrk="1" hangingPunct="1">
              <a:lnSpc>
                <a:spcPct val="90000"/>
              </a:lnSpc>
              <a:spcBef>
                <a:spcPct val="50000"/>
              </a:spcBef>
              <a:buNone/>
            </a:pPr>
            <a:r>
              <a:rPr lang="en-US" altLang="zh-CN" sz="2000" b="1" dirty="0">
                <a:solidFill>
                  <a:schemeClr val="folHlink"/>
                </a:solidFill>
                <a:latin typeface="Comic Sans MS" panose="030F0702030302020204" pitchFamily="66" charset="0"/>
              </a:rPr>
              <a:t>#include &lt;time.h&gt;</a:t>
            </a:r>
          </a:p>
          <a:p>
            <a:pPr marL="0" lvl="0" indent="0" eaLnBrk="1" hangingPunct="1">
              <a:lnSpc>
                <a:spcPct val="90000"/>
              </a:lnSpc>
              <a:spcBef>
                <a:spcPct val="50000"/>
              </a:spcBef>
              <a:buNone/>
            </a:pPr>
            <a:r>
              <a:rPr lang="en-US" altLang="zh-CN" sz="2000" b="1" dirty="0">
                <a:solidFill>
                  <a:schemeClr val="folHlink"/>
                </a:solidFill>
                <a:latin typeface="Comic Sans MS" panose="030F0702030302020204" pitchFamily="66" charset="0"/>
              </a:rPr>
              <a:t>#include &lt;stdlib.h&gt;</a:t>
            </a:r>
          </a:p>
          <a:p>
            <a:pPr marL="0" lvl="0" indent="0" eaLnBrk="1" hangingPunct="1">
              <a:lnSpc>
                <a:spcPct val="90000"/>
              </a:lnSpc>
              <a:spcBef>
                <a:spcPct val="50000"/>
              </a:spcBef>
              <a:buNone/>
            </a:pPr>
            <a:r>
              <a:rPr lang="en-US" altLang="zh-CN" sz="2000" b="1" dirty="0">
                <a:solidFill>
                  <a:schemeClr val="folHlink"/>
                </a:solidFill>
                <a:latin typeface="Comic Sans MS" panose="030F0702030302020204" pitchFamily="66" charset="0"/>
              </a:rPr>
              <a:t>void main()</a:t>
            </a:r>
          </a:p>
          <a:p>
            <a:pPr marL="0" lvl="0" indent="0" eaLnBrk="1" hangingPunct="1">
              <a:lnSpc>
                <a:spcPct val="90000"/>
              </a:lnSpc>
              <a:spcBef>
                <a:spcPct val="50000"/>
              </a:spcBef>
              <a:buNone/>
            </a:pPr>
            <a:r>
              <a:rPr lang="en-US" altLang="zh-CN" sz="2000" b="1" dirty="0">
                <a:solidFill>
                  <a:schemeClr val="folHlink"/>
                </a:solidFill>
                <a:latin typeface="Comic Sans MS" panose="030F0702030302020204" pitchFamily="66" charset="0"/>
              </a:rPr>
              <a:t>{  int i; </a:t>
            </a:r>
          </a:p>
          <a:p>
            <a:pPr marL="0" lvl="0" indent="0" eaLnBrk="1" hangingPunct="1">
              <a:lnSpc>
                <a:spcPct val="90000"/>
              </a:lnSpc>
              <a:spcBef>
                <a:spcPct val="50000"/>
              </a:spcBef>
              <a:buNone/>
            </a:pPr>
            <a:r>
              <a:rPr lang="en-US" altLang="zh-CN" sz="2000" b="1" dirty="0">
                <a:solidFill>
                  <a:schemeClr val="folHlink"/>
                </a:solidFill>
                <a:latin typeface="Comic Sans MS" panose="030F0702030302020204" pitchFamily="66" charset="0"/>
              </a:rPr>
              <a:t>   srand(time(NULL)); </a:t>
            </a:r>
            <a:r>
              <a:rPr lang="en-US" altLang="zh-CN" sz="1200" b="1" dirty="0">
                <a:solidFill>
                  <a:schemeClr val="folHlink"/>
                </a:solidFill>
                <a:latin typeface="Times New Roman" panose="02020603050405020304" pitchFamily="18" charset="0"/>
                <a:cs typeface="Times New Roman" panose="02020603050405020304" pitchFamily="18" charset="0"/>
              </a:rPr>
              <a:t>/</a:t>
            </a:r>
            <a:r>
              <a:rPr lang="zh-CN" altLang="en-US" sz="1200" b="1" dirty="0">
                <a:solidFill>
                  <a:schemeClr val="folHlink"/>
                </a:solidFill>
                <a:latin typeface="Times New Roman" panose="02020603050405020304" pitchFamily="18" charset="0"/>
                <a:cs typeface="Times New Roman" panose="02020603050405020304" pitchFamily="18" charset="0"/>
              </a:rPr>
              <a:t>*</a:t>
            </a:r>
            <a:r>
              <a:rPr lang="zh-CN" altLang="en-US" sz="1200" b="1" dirty="0">
                <a:solidFill>
                  <a:srgbClr val="191B1F"/>
                </a:solidFill>
                <a:latin typeface="Times New Roman" panose="02020603050405020304" pitchFamily="18" charset="0"/>
                <a:ea typeface="华文中宋" panose="02010600040101010101" pitchFamily="2" charset="-122"/>
              </a:rPr>
              <a:t>使用随机数生成函数</a:t>
            </a:r>
            <a:r>
              <a:rPr lang="en-US" altLang="zh-CN" sz="1200" b="1" dirty="0">
                <a:solidFill>
                  <a:srgbClr val="191B1F"/>
                </a:solidFill>
                <a:latin typeface="Times New Roman" panose="02020603050405020304" pitchFamily="18" charset="0"/>
                <a:ea typeface="华文中宋" panose="02010600040101010101" pitchFamily="2" charset="-122"/>
              </a:rPr>
              <a:t>rand()</a:t>
            </a:r>
            <a:r>
              <a:rPr lang="zh-CN" altLang="en-US" sz="1200" b="1" dirty="0">
                <a:solidFill>
                  <a:srgbClr val="191B1F"/>
                </a:solidFill>
                <a:latin typeface="Times New Roman" panose="02020603050405020304" pitchFamily="18" charset="0"/>
                <a:ea typeface="华文中宋" panose="02010600040101010101" pitchFamily="2" charset="-122"/>
              </a:rPr>
              <a:t>前，需要先用</a:t>
            </a:r>
            <a:r>
              <a:rPr lang="en-US" altLang="zh-CN" sz="1200" b="1" dirty="0">
                <a:solidFill>
                  <a:srgbClr val="191B1F"/>
                </a:solidFill>
                <a:latin typeface="Times New Roman" panose="02020603050405020304" pitchFamily="18" charset="0"/>
                <a:ea typeface="华文中宋" panose="02010600040101010101" pitchFamily="2" charset="-122"/>
              </a:rPr>
              <a:t>srand()</a:t>
            </a:r>
            <a:r>
              <a:rPr lang="zh-CN" altLang="en-US" sz="1200" b="1" dirty="0">
                <a:solidFill>
                  <a:srgbClr val="191B1F"/>
                </a:solidFill>
                <a:latin typeface="Times New Roman" panose="02020603050405020304" pitchFamily="18" charset="0"/>
                <a:ea typeface="华文中宋" panose="02010600040101010101" pitchFamily="2" charset="-122"/>
              </a:rPr>
              <a:t>函数设置 产生随机数种子 </a:t>
            </a:r>
            <a:r>
              <a:rPr lang="zh-CN" altLang="en-US" sz="1200" b="1" dirty="0">
                <a:solidFill>
                  <a:schemeClr val="folHlink"/>
                </a:solidFill>
                <a:latin typeface="Times New Roman" panose="02020603050405020304" pitchFamily="18" charset="0"/>
                <a:cs typeface="Times New Roman" panose="02020603050405020304" pitchFamily="18" charset="0"/>
              </a:rPr>
              <a:t>*</a:t>
            </a:r>
            <a:r>
              <a:rPr lang="en-US" altLang="zh-CN" sz="1200" b="1" dirty="0">
                <a:solidFill>
                  <a:schemeClr val="folHlink"/>
                </a:solidFill>
                <a:latin typeface="Times New Roman" panose="02020603050405020304" pitchFamily="18" charset="0"/>
                <a:cs typeface="Times New Roman" panose="02020603050405020304" pitchFamily="18" charset="0"/>
              </a:rPr>
              <a:t>/</a:t>
            </a:r>
          </a:p>
          <a:p>
            <a:pPr marL="0" lvl="0" indent="0" eaLnBrk="1" hangingPunct="1">
              <a:lnSpc>
                <a:spcPct val="90000"/>
              </a:lnSpc>
              <a:spcBef>
                <a:spcPct val="50000"/>
              </a:spcBef>
              <a:buNone/>
            </a:pPr>
            <a:r>
              <a:rPr lang="en-US" altLang="zh-CN" sz="1200" b="1" dirty="0">
                <a:solidFill>
                  <a:schemeClr val="folHlink"/>
                </a:solidFill>
                <a:latin typeface="Times New Roman" panose="02020603050405020304" pitchFamily="18" charset="0"/>
                <a:cs typeface="Times New Roman" panose="02020603050405020304" pitchFamily="18" charset="0"/>
              </a:rPr>
              <a:t>                                                                          /</a:t>
            </a:r>
            <a:r>
              <a:rPr lang="zh-CN" altLang="en-US" sz="1200" b="1" dirty="0">
                <a:solidFill>
                  <a:schemeClr val="folHlink"/>
                </a:solidFill>
                <a:latin typeface="Times New Roman" panose="02020603050405020304" pitchFamily="18" charset="0"/>
                <a:cs typeface="Times New Roman" panose="02020603050405020304" pitchFamily="18" charset="0"/>
              </a:rPr>
              <a:t>*</a:t>
            </a:r>
            <a:r>
              <a:rPr lang="zh-CN" altLang="en-US" sz="2000" b="1" dirty="0">
                <a:solidFill>
                  <a:schemeClr val="folHlink"/>
                </a:solidFill>
                <a:latin typeface="Times New Roman" panose="02020603050405020304" pitchFamily="18" charset="0"/>
                <a:cs typeface="Times New Roman" panose="02020603050405020304" pitchFamily="18" charset="0"/>
              </a:rPr>
              <a:t> </a:t>
            </a:r>
            <a:r>
              <a:rPr lang="en-US" altLang="zh-CN" sz="1200" b="1" dirty="0">
                <a:solidFill>
                  <a:srgbClr val="191B1F"/>
                </a:solidFill>
                <a:latin typeface="Times New Roman" panose="02020603050405020304" pitchFamily="18" charset="0"/>
                <a:ea typeface="华文中宋" panose="02010600040101010101" pitchFamily="2" charset="-122"/>
              </a:rPr>
              <a:t>void srand(unsigned int seed)   </a:t>
            </a:r>
            <a:r>
              <a:rPr lang="en-US" altLang="zh-CN" sz="1200" b="1" dirty="0">
                <a:solidFill>
                  <a:schemeClr val="folHlink"/>
                </a:solidFill>
                <a:latin typeface="Times New Roman" panose="02020603050405020304" pitchFamily="18" charset="0"/>
                <a:cs typeface="Times New Roman" panose="02020603050405020304" pitchFamily="18" charset="0"/>
              </a:rPr>
              <a:t> </a:t>
            </a:r>
            <a:r>
              <a:rPr lang="zh-CN" altLang="en-US" sz="1200" b="1" dirty="0">
                <a:solidFill>
                  <a:schemeClr val="folHlink"/>
                </a:solidFill>
                <a:latin typeface="Times New Roman" panose="02020603050405020304" pitchFamily="18" charset="0"/>
                <a:cs typeface="Times New Roman" panose="02020603050405020304" pitchFamily="18" charset="0"/>
              </a:rPr>
              <a:t>*</a:t>
            </a:r>
            <a:r>
              <a:rPr lang="en-US" altLang="zh-CN" sz="1200" b="1" dirty="0">
                <a:solidFill>
                  <a:schemeClr val="folHlink"/>
                </a:solidFill>
                <a:latin typeface="Times New Roman" panose="02020603050405020304" pitchFamily="18" charset="0"/>
                <a:cs typeface="Times New Roman" panose="02020603050405020304" pitchFamily="18" charset="0"/>
              </a:rPr>
              <a:t>/</a:t>
            </a:r>
          </a:p>
          <a:p>
            <a:pPr marL="0" lvl="0" indent="0" eaLnBrk="1" hangingPunct="1">
              <a:lnSpc>
                <a:spcPct val="90000"/>
              </a:lnSpc>
              <a:spcBef>
                <a:spcPct val="50000"/>
              </a:spcBef>
              <a:buNone/>
            </a:pPr>
            <a:r>
              <a:rPr lang="en-US" altLang="zh-CN" sz="2000" b="1" dirty="0">
                <a:solidFill>
                  <a:schemeClr val="folHlink"/>
                </a:solidFill>
                <a:latin typeface="Comic Sans MS" panose="030F0702030302020204" pitchFamily="66" charset="0"/>
              </a:rPr>
              <a:t>   for(i=1; i&lt;=10000; i++) {</a:t>
            </a:r>
          </a:p>
          <a:p>
            <a:pPr marL="0" lvl="0" indent="0" eaLnBrk="1" hangingPunct="1">
              <a:lnSpc>
                <a:spcPct val="90000"/>
              </a:lnSpc>
              <a:spcBef>
                <a:spcPct val="50000"/>
              </a:spcBef>
              <a:buNone/>
            </a:pPr>
            <a:r>
              <a:rPr lang="en-US" altLang="zh-CN" sz="2000" b="1" dirty="0">
                <a:solidFill>
                  <a:schemeClr val="folHlink"/>
                </a:solidFill>
                <a:latin typeface="Comic Sans MS" panose="030F0702030302020204" pitchFamily="66" charset="0"/>
              </a:rPr>
              <a:t>     printf(”%10d”, 1+rand()%6);</a:t>
            </a:r>
          </a:p>
          <a:p>
            <a:pPr marL="0" lvl="0" indent="0" eaLnBrk="1" hangingPunct="1">
              <a:lnSpc>
                <a:spcPct val="90000"/>
              </a:lnSpc>
              <a:spcBef>
                <a:spcPct val="50000"/>
              </a:spcBef>
              <a:buNone/>
            </a:pPr>
            <a:r>
              <a:rPr lang="en-US" altLang="zh-CN" sz="2000" b="1" dirty="0">
                <a:solidFill>
                  <a:schemeClr val="folHlink"/>
                </a:solidFill>
                <a:latin typeface="Comic Sans MS" panose="030F0702030302020204" pitchFamily="66" charset="0"/>
              </a:rPr>
              <a:t>     if(i%5==0)</a:t>
            </a:r>
          </a:p>
          <a:p>
            <a:pPr marL="0" lvl="0" indent="0" eaLnBrk="1" hangingPunct="1">
              <a:lnSpc>
                <a:spcPct val="90000"/>
              </a:lnSpc>
              <a:spcBef>
                <a:spcPct val="50000"/>
              </a:spcBef>
              <a:buNone/>
            </a:pPr>
            <a:r>
              <a:rPr lang="en-US" altLang="zh-CN" sz="2000" b="1" dirty="0">
                <a:solidFill>
                  <a:schemeClr val="folHlink"/>
                </a:solidFill>
                <a:latin typeface="Comic Sans MS" panose="030F0702030302020204" pitchFamily="66" charset="0"/>
              </a:rPr>
              <a:t>      printf(“\n”);</a:t>
            </a:r>
          </a:p>
          <a:p>
            <a:pPr marL="0" lvl="0" indent="0" eaLnBrk="1" hangingPunct="1">
              <a:lnSpc>
                <a:spcPct val="90000"/>
              </a:lnSpc>
              <a:spcBef>
                <a:spcPct val="50000"/>
              </a:spcBef>
              <a:buNone/>
            </a:pPr>
            <a:r>
              <a:rPr lang="en-US" altLang="zh-CN" sz="2000" b="1" dirty="0">
                <a:solidFill>
                  <a:schemeClr val="folHlink"/>
                </a:solidFill>
                <a:latin typeface="Comic Sans MS" panose="030F0702030302020204" pitchFamily="66" charset="0"/>
              </a:rPr>
              <a:t>   }</a:t>
            </a:r>
          </a:p>
          <a:p>
            <a:pPr marL="0" lvl="0" indent="0" eaLnBrk="1" hangingPunct="1">
              <a:lnSpc>
                <a:spcPct val="90000"/>
              </a:lnSpc>
              <a:spcBef>
                <a:spcPct val="50000"/>
              </a:spcBef>
              <a:buNone/>
            </a:pPr>
            <a:r>
              <a:rPr lang="en-US" altLang="zh-CN" sz="2000" b="1" dirty="0">
                <a:solidFill>
                  <a:schemeClr val="folHlink"/>
                </a:solidFill>
                <a:latin typeface="Comic Sans MS" panose="030F0702030302020204" pitchFamily="66" charset="0"/>
              </a:rPr>
              <a:t>}</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6A2E605E-90F1-4480-993F-76BFA26C84EC}"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6629"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20</a:t>
            </a:fld>
            <a:endParaRPr lang="en-US" altLang="zh-CN"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7651" name="Rectangle 2"/>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函数定义</a:t>
            </a:r>
          </a:p>
        </p:txBody>
      </p:sp>
      <p:sp>
        <p:nvSpPr>
          <p:cNvPr id="27652" name="Rectangle 3"/>
          <p:cNvSpPr>
            <a:spLocks noGrp="1"/>
          </p:cNvSpPr>
          <p:nvPr>
            <p:ph idx="1"/>
          </p:nvPr>
        </p:nvSpPr>
        <p:spPr>
          <a:xfrm>
            <a:off x="1182688" y="2017713"/>
            <a:ext cx="7772400" cy="801687"/>
          </a:xfrm>
          <a:ln/>
        </p:spPr>
        <p:txBody>
          <a:bodyPr vert="horz" wrap="square" lIns="91440" tIns="45720" rIns="91440" bIns="45720" anchor="t" anchorCtr="0"/>
          <a:lstStyle/>
          <a:p>
            <a:pPr eaLnBrk="1" hangingPunct="1"/>
            <a:r>
              <a:rPr lang="zh-CN" altLang="en-US" b="1" dirty="0">
                <a:latin typeface="Comic Sans MS" panose="030F0702030302020204" pitchFamily="66" charset="0"/>
              </a:rPr>
              <a:t>函数定义的一般形式为</a:t>
            </a:r>
          </a:p>
          <a:p>
            <a:pPr algn="just" eaLnBrk="1" hangingPunct="1">
              <a:buNone/>
            </a:pPr>
            <a:endParaRPr lang="en-US" altLang="zh-CN" dirty="0"/>
          </a:p>
        </p:txBody>
      </p:sp>
      <p:sp>
        <p:nvSpPr>
          <p:cNvPr id="27653" name="Rectangle 4"/>
          <p:cNvSpPr/>
          <p:nvPr/>
        </p:nvSpPr>
        <p:spPr>
          <a:xfrm>
            <a:off x="990600" y="2773363"/>
            <a:ext cx="7315200" cy="3094037"/>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50000"/>
              </a:spcBef>
              <a:buNone/>
            </a:pPr>
            <a:r>
              <a:rPr lang="en-US" altLang="zh-CN" sz="2800" b="1" dirty="0">
                <a:solidFill>
                  <a:srgbClr val="0000FF"/>
                </a:solidFill>
                <a:latin typeface="Comic Sans MS" panose="030F0702030302020204" pitchFamily="66" charset="0"/>
              </a:rPr>
              <a:t> </a:t>
            </a:r>
            <a:r>
              <a:rPr lang="zh-CN" altLang="en-US" sz="2800" b="1" dirty="0">
                <a:solidFill>
                  <a:srgbClr val="0000FF"/>
                </a:solidFill>
                <a:latin typeface="Comic Sans MS" panose="030F0702030302020204" pitchFamily="66" charset="0"/>
              </a:rPr>
              <a:t>类型标识符  函数名</a:t>
            </a:r>
            <a:r>
              <a:rPr lang="en-US" altLang="zh-CN" sz="2800" b="1" dirty="0">
                <a:solidFill>
                  <a:srgbClr val="0000FF"/>
                </a:solidFill>
                <a:latin typeface="Comic Sans MS" panose="030F0702030302020204" pitchFamily="66" charset="0"/>
              </a:rPr>
              <a:t>(</a:t>
            </a:r>
            <a:r>
              <a:rPr lang="zh-CN" altLang="en-US" sz="2800" b="1" dirty="0">
                <a:solidFill>
                  <a:srgbClr val="0000FF"/>
                </a:solidFill>
                <a:latin typeface="Comic Sans MS" panose="030F0702030302020204" pitchFamily="66" charset="0"/>
              </a:rPr>
              <a:t>形式参数说明表</a:t>
            </a:r>
            <a:r>
              <a:rPr lang="en-US" altLang="zh-CN" sz="2800" b="1" dirty="0">
                <a:solidFill>
                  <a:srgbClr val="0000FF"/>
                </a:solidFill>
                <a:latin typeface="Comic Sans MS" panose="030F0702030302020204" pitchFamily="66" charset="0"/>
              </a:rPr>
              <a:t>)</a:t>
            </a:r>
          </a:p>
          <a:p>
            <a:pPr marL="0" lvl="0" indent="0" eaLnBrk="1" hangingPunct="1">
              <a:spcBef>
                <a:spcPct val="50000"/>
              </a:spcBef>
              <a:buNone/>
            </a:pPr>
            <a:r>
              <a:rPr lang="en-US" altLang="zh-CN" sz="2800" b="1" dirty="0">
                <a:solidFill>
                  <a:srgbClr val="0000FF"/>
                </a:solidFill>
                <a:latin typeface="Comic Sans MS" panose="030F0702030302020204" pitchFamily="66" charset="0"/>
              </a:rPr>
              <a:t> {</a:t>
            </a:r>
          </a:p>
          <a:p>
            <a:pPr marL="0" lvl="0" indent="0" eaLnBrk="1" hangingPunct="1">
              <a:spcBef>
                <a:spcPct val="50000"/>
              </a:spcBef>
              <a:buNone/>
            </a:pPr>
            <a:r>
              <a:rPr lang="en-US" altLang="zh-CN" sz="2800" b="1" dirty="0">
                <a:solidFill>
                  <a:srgbClr val="0000FF"/>
                </a:solidFill>
                <a:latin typeface="Comic Sans MS" panose="030F0702030302020204" pitchFamily="66" charset="0"/>
              </a:rPr>
              <a:t>   </a:t>
            </a:r>
            <a:r>
              <a:rPr lang="zh-CN" altLang="en-US" sz="2800" b="1" dirty="0">
                <a:solidFill>
                  <a:srgbClr val="0000FF"/>
                </a:solidFill>
                <a:latin typeface="Comic Sans MS" panose="030F0702030302020204" pitchFamily="66" charset="0"/>
              </a:rPr>
              <a:t>说明和定义部分</a:t>
            </a:r>
          </a:p>
          <a:p>
            <a:pPr marL="0" lvl="0" indent="0" eaLnBrk="1" hangingPunct="1">
              <a:spcBef>
                <a:spcPct val="50000"/>
              </a:spcBef>
              <a:buNone/>
            </a:pPr>
            <a:r>
              <a:rPr lang="zh-CN" altLang="en-US" sz="2800" b="1" dirty="0">
                <a:solidFill>
                  <a:srgbClr val="0000FF"/>
                </a:solidFill>
                <a:latin typeface="Comic Sans MS" panose="030F0702030302020204" pitchFamily="66" charset="0"/>
              </a:rPr>
              <a:t>   语句序列</a:t>
            </a:r>
          </a:p>
          <a:p>
            <a:pPr marL="0" lvl="0" indent="0" eaLnBrk="1" hangingPunct="1">
              <a:spcBef>
                <a:spcPct val="50000"/>
              </a:spcBef>
              <a:buNone/>
            </a:pPr>
            <a:r>
              <a:rPr lang="zh-CN" altLang="en-US" sz="2800" b="1" dirty="0">
                <a:solidFill>
                  <a:srgbClr val="0000FF"/>
                </a:solidFill>
                <a:latin typeface="Comic Sans MS" panose="030F0702030302020204" pitchFamily="66" charset="0"/>
              </a:rPr>
              <a:t> </a:t>
            </a:r>
            <a:r>
              <a:rPr lang="en-US" altLang="zh-CN" sz="2800" b="1" dirty="0">
                <a:solidFill>
                  <a:srgbClr val="0000FF"/>
                </a:solidFill>
                <a:latin typeface="Comic Sans MS" panose="030F0702030302020204" pitchFamily="66" charset="0"/>
              </a:rPr>
              <a:t>}</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BE001747-DE2A-4B45-8419-AA93BDE60FA3}"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7655"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21</a:t>
            </a:fld>
            <a:endParaRPr lang="en-US" altLang="zh-CN" sz="1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8675" name="Rectangle 2"/>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函数定义（续）</a:t>
            </a:r>
          </a:p>
        </p:txBody>
      </p:sp>
      <p:sp>
        <p:nvSpPr>
          <p:cNvPr id="28676" name="Rectangle 3"/>
          <p:cNvSpPr>
            <a:spLocks noGrp="1"/>
          </p:cNvSpPr>
          <p:nvPr>
            <p:ph idx="1"/>
          </p:nvPr>
        </p:nvSpPr>
        <p:spPr>
          <a:ln/>
        </p:spPr>
        <p:txBody>
          <a:bodyPr vert="horz" wrap="square" lIns="91440" tIns="45720" rIns="91440" bIns="45720" anchor="t" anchorCtr="0"/>
          <a:lstStyle/>
          <a:p>
            <a:pPr eaLnBrk="1" hangingPunct="1">
              <a:lnSpc>
                <a:spcPct val="90000"/>
              </a:lnSpc>
            </a:pPr>
            <a:r>
              <a:rPr lang="zh-CN" altLang="en-US" sz="3600" dirty="0">
                <a:latin typeface="Comic Sans MS" panose="030F0702030302020204" pitchFamily="66" charset="0"/>
              </a:rPr>
              <a:t>类型标识符用于标识函数执行结果返回值的类型</a:t>
            </a:r>
          </a:p>
          <a:p>
            <a:pPr lvl="1" eaLnBrk="1" hangingPunct="1">
              <a:lnSpc>
                <a:spcPct val="90000"/>
              </a:lnSpc>
            </a:pPr>
            <a:r>
              <a:rPr lang="zh-CN" altLang="en-US" dirty="0">
                <a:latin typeface="Comic Sans MS" panose="030F0702030302020204" pitchFamily="66" charset="0"/>
              </a:rPr>
              <a:t>当函数执行不返回值时，习惯用</a:t>
            </a:r>
            <a:r>
              <a:rPr lang="en-US" altLang="zh-CN" dirty="0">
                <a:latin typeface="Comic Sans MS" panose="030F0702030302020204" pitchFamily="66" charset="0"/>
              </a:rPr>
              <a:t>void</a:t>
            </a:r>
            <a:r>
              <a:rPr lang="zh-CN" altLang="en-US" dirty="0">
                <a:latin typeface="Comic Sans MS" panose="030F0702030302020204" pitchFamily="66" charset="0"/>
              </a:rPr>
              <a:t>来标记</a:t>
            </a:r>
          </a:p>
          <a:p>
            <a:pPr lvl="1" eaLnBrk="1" hangingPunct="1">
              <a:lnSpc>
                <a:spcPct val="90000"/>
              </a:lnSpc>
            </a:pPr>
            <a:r>
              <a:rPr lang="zh-CN" altLang="en-US" dirty="0">
                <a:latin typeface="Comic Sans MS" panose="030F0702030302020204" pitchFamily="66" charset="0"/>
              </a:rPr>
              <a:t>当函数返回</a:t>
            </a:r>
            <a:r>
              <a:rPr lang="en-US" altLang="zh-CN" dirty="0">
                <a:latin typeface="Comic Sans MS" panose="030F0702030302020204" pitchFamily="66" charset="0"/>
              </a:rPr>
              <a:t>int</a:t>
            </a:r>
            <a:r>
              <a:rPr lang="zh-CN" altLang="en-US" dirty="0">
                <a:latin typeface="Comic Sans MS" panose="030F0702030302020204" pitchFamily="66" charset="0"/>
              </a:rPr>
              <a:t>型值时，类型标识符</a:t>
            </a:r>
            <a:r>
              <a:rPr lang="en-US" altLang="zh-CN" dirty="0">
                <a:latin typeface="Comic Sans MS" panose="030F0702030302020204" pitchFamily="66" charset="0"/>
              </a:rPr>
              <a:t>int</a:t>
            </a:r>
            <a:r>
              <a:rPr lang="zh-CN" altLang="en-US" dirty="0">
                <a:latin typeface="Comic Sans MS" panose="030F0702030302020204" pitchFamily="66" charset="0"/>
              </a:rPr>
              <a:t>可以省略</a:t>
            </a:r>
          </a:p>
          <a:p>
            <a:pPr eaLnBrk="1" hangingPunct="1">
              <a:lnSpc>
                <a:spcPct val="90000"/>
              </a:lnSpc>
            </a:pPr>
            <a:r>
              <a:rPr lang="zh-CN" altLang="en-US" sz="3600" dirty="0">
                <a:latin typeface="Comic Sans MS" panose="030F0702030302020204" pitchFamily="66" charset="0"/>
              </a:rPr>
              <a:t>函数名是一个标识符，</a:t>
            </a:r>
            <a:r>
              <a:rPr lang="zh-CN" altLang="en-US" dirty="0">
                <a:latin typeface="Comic Sans MS" panose="030F0702030302020204" pitchFamily="66" charset="0"/>
              </a:rPr>
              <a:t>一个</a:t>
            </a:r>
            <a:r>
              <a:rPr lang="en-US" altLang="zh-CN" dirty="0">
                <a:latin typeface="Comic Sans MS" panose="030F0702030302020204" pitchFamily="66" charset="0"/>
              </a:rPr>
              <a:t>C</a:t>
            </a:r>
            <a:r>
              <a:rPr lang="zh-CN" altLang="en-US" dirty="0">
                <a:latin typeface="Comic Sans MS" panose="030F0702030302020204" pitchFamily="66" charset="0"/>
              </a:rPr>
              <a:t>程序有且只有一个</a:t>
            </a:r>
            <a:r>
              <a:rPr lang="en-US" altLang="zh-CN" dirty="0">
                <a:latin typeface="Comic Sans MS" panose="030F0702030302020204" pitchFamily="66" charset="0"/>
              </a:rPr>
              <a:t>main()</a:t>
            </a:r>
            <a:r>
              <a:rPr lang="zh-CN" altLang="en-US" dirty="0">
                <a:latin typeface="Comic Sans MS" panose="030F0702030302020204" pitchFamily="66" charset="0"/>
              </a:rPr>
              <a:t>函数，其它的函数名可以随意命名</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0E4B51AA-2098-4A48-BEAE-ADFFA6BA358A}"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8678"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22</a:t>
            </a:fld>
            <a:endParaRPr lang="en-US" altLang="zh-CN" sz="1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9699" name="Rectangle 2"/>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函数定义（续）</a:t>
            </a:r>
          </a:p>
        </p:txBody>
      </p:sp>
      <p:sp>
        <p:nvSpPr>
          <p:cNvPr id="29700" name="Rectangle 3"/>
          <p:cNvSpPr>
            <a:spLocks noGrp="1"/>
          </p:cNvSpPr>
          <p:nvPr>
            <p:ph idx="1"/>
          </p:nvPr>
        </p:nvSpPr>
        <p:spPr>
          <a:xfrm>
            <a:off x="762000" y="2017713"/>
            <a:ext cx="7924800" cy="4114800"/>
          </a:xfrm>
          <a:ln/>
        </p:spPr>
        <p:txBody>
          <a:bodyPr vert="horz" wrap="square" lIns="91440" tIns="45720" rIns="91440" bIns="45720" anchor="t" anchorCtr="0"/>
          <a:lstStyle/>
          <a:p>
            <a:pPr eaLnBrk="1" hangingPunct="1"/>
            <a:r>
              <a:rPr lang="zh-CN" altLang="en-US" sz="3600" dirty="0">
                <a:latin typeface="Comic Sans MS" panose="030F0702030302020204" pitchFamily="66" charset="0"/>
              </a:rPr>
              <a:t>函数名之后括号内的形式参数说明表是按需要而定</a:t>
            </a:r>
          </a:p>
          <a:p>
            <a:pPr lvl="1" eaLnBrk="1" hangingPunct="1"/>
            <a:r>
              <a:rPr lang="zh-CN" altLang="en-US" dirty="0">
                <a:latin typeface="Comic Sans MS" panose="030F0702030302020204" pitchFamily="66" charset="0"/>
              </a:rPr>
              <a:t>没有形参的函数，也就没有形参说明表，常用</a:t>
            </a:r>
            <a:r>
              <a:rPr lang="en-US" altLang="zh-CN" dirty="0">
                <a:latin typeface="Comic Sans MS" panose="030F0702030302020204" pitchFamily="66" charset="0"/>
              </a:rPr>
              <a:t>void</a:t>
            </a:r>
            <a:r>
              <a:rPr lang="zh-CN" altLang="en-US" dirty="0">
                <a:latin typeface="Comic Sans MS" panose="030F0702030302020204" pitchFamily="66" charset="0"/>
              </a:rPr>
              <a:t>代之，但函数名之后的一对圆括号不可省略</a:t>
            </a:r>
          </a:p>
          <a:p>
            <a:pPr lvl="1" eaLnBrk="1" hangingPunct="1"/>
            <a:r>
              <a:rPr lang="zh-CN" altLang="en-US" dirty="0">
                <a:latin typeface="Comic Sans MS" panose="030F0702030302020204" pitchFamily="66" charset="0"/>
              </a:rPr>
              <a:t>当函数有多个形参时，形参说明之间用逗号分隔，每个形参说明指定形参的</a:t>
            </a:r>
            <a:r>
              <a:rPr lang="zh-CN" altLang="en-US" b="1" dirty="0">
                <a:solidFill>
                  <a:srgbClr val="FF0000"/>
                </a:solidFill>
                <a:latin typeface="Comic Sans MS" panose="030F0702030302020204" pitchFamily="66" charset="0"/>
              </a:rPr>
              <a:t>类型</a:t>
            </a:r>
            <a:r>
              <a:rPr lang="zh-CN" altLang="en-US" dirty="0">
                <a:latin typeface="Comic Sans MS" panose="030F0702030302020204" pitchFamily="66" charset="0"/>
              </a:rPr>
              <a:t>和</a:t>
            </a:r>
            <a:r>
              <a:rPr lang="zh-CN" altLang="en-US" b="1" dirty="0">
                <a:solidFill>
                  <a:srgbClr val="FF0000"/>
                </a:solidFill>
                <a:latin typeface="Comic Sans MS" panose="030F0702030302020204" pitchFamily="66" charset="0"/>
              </a:rPr>
              <a:t>形参名</a:t>
            </a:r>
          </a:p>
          <a:p>
            <a:pPr algn="just" eaLnBrk="1" hangingPunct="1">
              <a:buNone/>
            </a:pPr>
            <a:endParaRPr lang="en-US" altLang="zh-CN" dirty="0"/>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49F0F0B-2C11-4C1E-9647-3F134F7D8181}"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9702"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23</a:t>
            </a:fld>
            <a:endParaRPr lang="en-US" altLang="zh-CN"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0723" name="Rectangle 2"/>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函数定义（续）</a:t>
            </a:r>
          </a:p>
        </p:txBody>
      </p:sp>
      <p:sp>
        <p:nvSpPr>
          <p:cNvPr id="30724" name="Rectangle 3"/>
          <p:cNvSpPr>
            <a:spLocks noGrp="1"/>
          </p:cNvSpPr>
          <p:nvPr>
            <p:ph idx="1"/>
          </p:nvPr>
        </p:nvSpPr>
        <p:spPr>
          <a:xfrm>
            <a:off x="914400" y="2017713"/>
            <a:ext cx="8040688" cy="4114800"/>
          </a:xfrm>
          <a:ln/>
        </p:spPr>
        <p:txBody>
          <a:bodyPr vert="horz" wrap="square" lIns="91440" tIns="45720" rIns="91440" bIns="45720" anchor="t" anchorCtr="0"/>
          <a:lstStyle/>
          <a:p>
            <a:pPr eaLnBrk="1" hangingPunct="1"/>
            <a:r>
              <a:rPr lang="zh-CN" altLang="en-US" sz="3600" b="1" dirty="0">
                <a:latin typeface="Comic Sans MS" panose="030F0702030302020204" pitchFamily="66" charset="0"/>
              </a:rPr>
              <a:t>最外层花括号“</a:t>
            </a:r>
            <a:r>
              <a:rPr lang="en-US" altLang="zh-CN" sz="3600" b="1" dirty="0">
                <a:latin typeface="Comic Sans MS" panose="030F0702030302020204" pitchFamily="66" charset="0"/>
              </a:rPr>
              <a:t>{”</a:t>
            </a:r>
            <a:r>
              <a:rPr lang="zh-CN" altLang="en-US" sz="3600" b="1" dirty="0">
                <a:latin typeface="Comic Sans MS" panose="030F0702030302020204" pitchFamily="66" charset="0"/>
              </a:rPr>
              <a:t>和“</a:t>
            </a:r>
            <a:r>
              <a:rPr lang="en-US" altLang="zh-CN" sz="3600" b="1" dirty="0">
                <a:latin typeface="Comic Sans MS" panose="030F0702030302020204" pitchFamily="66" charset="0"/>
              </a:rPr>
              <a:t>}”</a:t>
            </a:r>
            <a:r>
              <a:rPr lang="zh-CN" altLang="en-US" sz="3600" b="1" dirty="0">
                <a:latin typeface="Comic Sans MS" panose="030F0702030302020204" pitchFamily="66" charset="0"/>
              </a:rPr>
              <a:t>括住的部分是函数体</a:t>
            </a:r>
          </a:p>
          <a:p>
            <a:pPr lvl="1" eaLnBrk="1" hangingPunct="1"/>
            <a:r>
              <a:rPr lang="zh-CN" altLang="en-US" b="1" dirty="0">
                <a:latin typeface="Comic Sans MS" panose="030F0702030302020204" pitchFamily="66" charset="0"/>
              </a:rPr>
              <a:t>在函数体的前面部分可有函数需要的程序对象的说明和定义</a:t>
            </a:r>
          </a:p>
          <a:p>
            <a:pPr lvl="1" eaLnBrk="1" hangingPunct="1"/>
            <a:r>
              <a:rPr lang="zh-CN" altLang="en-US" b="1" dirty="0">
                <a:latin typeface="Comic Sans MS" panose="030F0702030302020204" pitchFamily="66" charset="0"/>
              </a:rPr>
              <a:t>函数体内定义的变量是局部变量，只能在函数体内引用它们</a:t>
            </a:r>
          </a:p>
          <a:p>
            <a:pPr lvl="1" eaLnBrk="1" hangingPunct="1"/>
            <a:r>
              <a:rPr lang="zh-CN" altLang="en-US" b="1" dirty="0">
                <a:latin typeface="Comic Sans MS" panose="030F0702030302020204" pitchFamily="66" charset="0"/>
              </a:rPr>
              <a:t>说明和定义之后是由语句序列组成的执行代码</a:t>
            </a:r>
            <a:endParaRPr lang="zh-CN" altLang="en-US" sz="3200" b="1" dirty="0">
              <a:latin typeface="Comic Sans MS" panose="030F0702030302020204" pitchFamily="66" charset="0"/>
            </a:endParaRPr>
          </a:p>
          <a:p>
            <a:pPr eaLnBrk="1" hangingPunct="1"/>
            <a:endParaRPr lang="en-US" altLang="zh-CN" dirty="0"/>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99B99B43-8D7A-4E29-9BC8-E45D4B5F3D84}"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0726"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24</a:t>
            </a:fld>
            <a:endParaRPr lang="en-US" altLang="zh-CN" sz="1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1747" name="Rectangle 2"/>
          <p:cNvSpPr>
            <a:spLocks noGrp="1"/>
          </p:cNvSpPr>
          <p:nvPr>
            <p:ph type="title"/>
          </p:nvPr>
        </p:nvSpPr>
        <p:spPr>
          <a:xfrm>
            <a:off x="1122363" y="592138"/>
            <a:ext cx="7793037" cy="1143000"/>
          </a:xfrm>
          <a:ln/>
        </p:spPr>
        <p:txBody>
          <a:bodyPr vert="horz" wrap="square" lIns="91440" tIns="45720" rIns="91440" bIns="45720" anchor="b" anchorCtr="0"/>
          <a:lstStyle/>
          <a:p>
            <a:pPr eaLnBrk="1" hangingPunct="1">
              <a:buNone/>
            </a:pPr>
            <a:r>
              <a:rPr lang="zh-CN" altLang="en-US" b="1" dirty="0">
                <a:latin typeface="Times New Roman" panose="02020603050405020304" pitchFamily="18" charset="0"/>
                <a:ea typeface="华文中宋" panose="02010600040101010101" pitchFamily="2" charset="-122"/>
              </a:rPr>
              <a:t>例子</a:t>
            </a:r>
            <a:r>
              <a:rPr lang="en-US" altLang="zh-CN" b="1" dirty="0">
                <a:latin typeface="Times New Roman" panose="02020603050405020304" pitchFamily="18" charset="0"/>
                <a:ea typeface="华文中宋" panose="02010600040101010101" pitchFamily="2" charset="-122"/>
              </a:rPr>
              <a:t>1</a:t>
            </a:r>
          </a:p>
        </p:txBody>
      </p:sp>
      <p:sp>
        <p:nvSpPr>
          <p:cNvPr id="31748" name="Rectangle 3"/>
          <p:cNvSpPr>
            <a:spLocks noGrp="1"/>
          </p:cNvSpPr>
          <p:nvPr>
            <p:ph idx="1"/>
          </p:nvPr>
        </p:nvSpPr>
        <p:spPr>
          <a:xfrm>
            <a:off x="609600" y="2017713"/>
            <a:ext cx="8345488" cy="496887"/>
          </a:xfrm>
          <a:ln/>
        </p:spPr>
        <p:txBody>
          <a:bodyPr vert="horz" wrap="square" lIns="91440" tIns="45720" rIns="91440" bIns="45720" anchor="t" anchorCtr="0"/>
          <a:lstStyle/>
          <a:p>
            <a:pPr algn="just" eaLnBrk="1" hangingPunct="1"/>
            <a:r>
              <a:rPr lang="zh-CN" altLang="en-US" sz="2400" b="1" dirty="0">
                <a:latin typeface="Comic Sans MS" panose="030F0702030302020204" pitchFamily="66" charset="0"/>
              </a:rPr>
              <a:t>求两个数中最小值的函数</a:t>
            </a:r>
            <a:r>
              <a:rPr lang="en-US" altLang="zh-CN" sz="2400" b="1" dirty="0">
                <a:latin typeface="Comic Sans MS" panose="030F0702030302020204" pitchFamily="66" charset="0"/>
              </a:rPr>
              <a:t>min()</a:t>
            </a:r>
            <a:endParaRPr lang="en-US" altLang="zh-CN" dirty="0"/>
          </a:p>
        </p:txBody>
      </p:sp>
      <p:sp>
        <p:nvSpPr>
          <p:cNvPr id="31749" name="Rectangle 4"/>
          <p:cNvSpPr/>
          <p:nvPr/>
        </p:nvSpPr>
        <p:spPr>
          <a:xfrm>
            <a:off x="304800" y="2514600"/>
            <a:ext cx="8610600" cy="1992313"/>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50000"/>
              </a:spcBef>
              <a:buNone/>
            </a:pPr>
            <a:r>
              <a:rPr lang="en-US" altLang="zh-CN" sz="2000" b="1" dirty="0">
                <a:solidFill>
                  <a:schemeClr val="folHlink"/>
                </a:solidFill>
                <a:latin typeface="Comic Sans MS" panose="030F0702030302020204" pitchFamily="66" charset="0"/>
              </a:rPr>
              <a:t>double min(double x, double y) /* </a:t>
            </a:r>
            <a:r>
              <a:rPr lang="zh-CN" altLang="en-US" sz="2000" b="1" dirty="0">
                <a:solidFill>
                  <a:schemeClr val="folHlink"/>
                </a:solidFill>
                <a:latin typeface="Comic Sans MS" panose="030F0702030302020204" pitchFamily="66" charset="0"/>
              </a:rPr>
              <a:t>返回 </a:t>
            </a:r>
            <a:r>
              <a:rPr lang="en-US" altLang="zh-CN" sz="2000" b="1" dirty="0">
                <a:solidFill>
                  <a:schemeClr val="folHlink"/>
                </a:solidFill>
                <a:latin typeface="Comic Sans MS" panose="030F0702030302020204" pitchFamily="66" charset="0"/>
              </a:rPr>
              <a:t>double </a:t>
            </a:r>
            <a:r>
              <a:rPr lang="zh-CN" altLang="en-US" sz="2000" b="1" dirty="0">
                <a:solidFill>
                  <a:schemeClr val="folHlink"/>
                </a:solidFill>
                <a:latin typeface="Comic Sans MS" panose="030F0702030302020204" pitchFamily="66" charset="0"/>
              </a:rPr>
              <a:t>型值，有两个形参 </a:t>
            </a:r>
            <a:r>
              <a:rPr lang="en-US" altLang="zh-CN" sz="2000" b="1" dirty="0">
                <a:solidFill>
                  <a:schemeClr val="folHlink"/>
                </a:solidFill>
                <a:latin typeface="Comic Sans MS" panose="030F0702030302020204" pitchFamily="66" charset="0"/>
              </a:rPr>
              <a:t>x</a:t>
            </a:r>
            <a:r>
              <a:rPr lang="zh-CN" altLang="en-US" sz="2000" b="1" dirty="0">
                <a:solidFill>
                  <a:schemeClr val="folHlink"/>
                </a:solidFill>
                <a:latin typeface="Comic Sans MS" panose="030F0702030302020204" pitchFamily="66" charset="0"/>
              </a:rPr>
              <a:t>，</a:t>
            </a:r>
            <a:r>
              <a:rPr lang="en-US" altLang="zh-CN" sz="2000" b="1" dirty="0">
                <a:solidFill>
                  <a:schemeClr val="folHlink"/>
                </a:solidFill>
                <a:latin typeface="Comic Sans MS" panose="030F0702030302020204" pitchFamily="66" charset="0"/>
              </a:rPr>
              <a:t>y</a:t>
            </a:r>
            <a:r>
              <a:rPr lang="zh-CN" altLang="en-US" sz="2000" b="1" dirty="0">
                <a:solidFill>
                  <a:schemeClr val="folHlink"/>
                </a:solidFill>
                <a:latin typeface="Comic Sans MS" panose="030F0702030302020204" pitchFamily="66" charset="0"/>
              </a:rPr>
              <a:t>，都为 </a:t>
            </a:r>
            <a:r>
              <a:rPr lang="en-US" altLang="zh-CN" sz="2000" b="1" dirty="0">
                <a:solidFill>
                  <a:schemeClr val="folHlink"/>
                </a:solidFill>
                <a:latin typeface="Comic Sans MS" panose="030F0702030302020204" pitchFamily="66" charset="0"/>
              </a:rPr>
              <a:t>double </a:t>
            </a:r>
            <a:r>
              <a:rPr lang="zh-CN" altLang="en-US" sz="2000" b="1" dirty="0">
                <a:solidFill>
                  <a:schemeClr val="folHlink"/>
                </a:solidFill>
                <a:latin typeface="Comic Sans MS" panose="030F0702030302020204" pitchFamily="66" charset="0"/>
              </a:rPr>
              <a:t>型的 *</a:t>
            </a:r>
            <a:r>
              <a:rPr lang="en-US" altLang="zh-CN" sz="2000" b="1" dirty="0">
                <a:solidFill>
                  <a:schemeClr val="folHlink"/>
                </a:solidFill>
                <a:latin typeface="Comic Sans MS" panose="030F0702030302020204" pitchFamily="66" charset="0"/>
              </a:rPr>
              <a:t>/</a:t>
            </a:r>
          </a:p>
          <a:p>
            <a:pPr marL="0" lvl="0" indent="0" eaLnBrk="1" hangingPunct="1">
              <a:lnSpc>
                <a:spcPct val="90000"/>
              </a:lnSpc>
              <a:spcBef>
                <a:spcPct val="50000"/>
              </a:spcBef>
              <a:buNone/>
            </a:pPr>
            <a:r>
              <a:rPr lang="en-US" altLang="zh-CN" sz="2000" b="1" dirty="0">
                <a:solidFill>
                  <a:schemeClr val="folHlink"/>
                </a:solidFill>
                <a:latin typeface="Comic Sans MS" panose="030F0702030302020204" pitchFamily="66" charset="0"/>
              </a:rPr>
              <a:t>{ /* </a:t>
            </a:r>
            <a:r>
              <a:rPr lang="zh-CN" altLang="en-US" sz="2000" b="1" dirty="0">
                <a:solidFill>
                  <a:schemeClr val="folHlink"/>
                </a:solidFill>
                <a:latin typeface="Comic Sans MS" panose="030F0702030302020204" pitchFamily="66" charset="0"/>
              </a:rPr>
              <a:t>函数返回</a:t>
            </a:r>
            <a:r>
              <a:rPr lang="en-US" altLang="zh-CN" sz="2000" b="1" dirty="0">
                <a:solidFill>
                  <a:schemeClr val="folHlink"/>
                </a:solidFill>
                <a:latin typeface="Comic Sans MS" panose="030F0702030302020204" pitchFamily="66" charset="0"/>
              </a:rPr>
              <a:t>x</a:t>
            </a:r>
            <a:r>
              <a:rPr lang="zh-CN" altLang="en-US" sz="2000" b="1" dirty="0">
                <a:solidFill>
                  <a:schemeClr val="folHlink"/>
                </a:solidFill>
                <a:latin typeface="Comic Sans MS" panose="030F0702030302020204" pitchFamily="66" charset="0"/>
              </a:rPr>
              <a:t>和</a:t>
            </a:r>
            <a:r>
              <a:rPr lang="en-US" altLang="zh-CN" sz="2000" b="1" dirty="0">
                <a:solidFill>
                  <a:schemeClr val="folHlink"/>
                </a:solidFill>
                <a:latin typeface="Comic Sans MS" panose="030F0702030302020204" pitchFamily="66" charset="0"/>
              </a:rPr>
              <a:t>y</a:t>
            </a:r>
            <a:r>
              <a:rPr lang="zh-CN" altLang="en-US" sz="2000" b="1" dirty="0">
                <a:solidFill>
                  <a:schemeClr val="folHlink"/>
                </a:solidFill>
                <a:latin typeface="Comic Sans MS" panose="030F0702030302020204" pitchFamily="66" charset="0"/>
              </a:rPr>
              <a:t>中的小者的值 *</a:t>
            </a:r>
            <a:r>
              <a:rPr lang="en-US" altLang="zh-CN" sz="2000" b="1" dirty="0">
                <a:solidFill>
                  <a:schemeClr val="folHlink"/>
                </a:solidFill>
                <a:latin typeface="Comic Sans MS" panose="030F0702030302020204" pitchFamily="66" charset="0"/>
              </a:rPr>
              <a:t>/</a:t>
            </a:r>
          </a:p>
          <a:p>
            <a:pPr marL="0" lvl="0" indent="0" eaLnBrk="1" hangingPunct="1">
              <a:lnSpc>
                <a:spcPct val="90000"/>
              </a:lnSpc>
              <a:spcBef>
                <a:spcPct val="50000"/>
              </a:spcBef>
              <a:buNone/>
            </a:pPr>
            <a:r>
              <a:rPr lang="en-US" altLang="zh-CN" sz="2000" b="1" dirty="0">
                <a:solidFill>
                  <a:schemeClr val="folHlink"/>
                </a:solidFill>
                <a:latin typeface="Comic Sans MS" panose="030F0702030302020204" pitchFamily="66" charset="0"/>
              </a:rPr>
              <a:t>       return x &lt; y ? x : y;</a:t>
            </a:r>
          </a:p>
          <a:p>
            <a:pPr marL="0" lvl="0" indent="0" eaLnBrk="1" hangingPunct="1">
              <a:lnSpc>
                <a:spcPct val="90000"/>
              </a:lnSpc>
              <a:spcBef>
                <a:spcPct val="50000"/>
              </a:spcBef>
              <a:buNone/>
            </a:pPr>
            <a:r>
              <a:rPr lang="en-US" altLang="zh-CN" sz="2000" b="1" dirty="0">
                <a:solidFill>
                  <a:schemeClr val="folHlink"/>
                </a:solidFill>
                <a:latin typeface="Comic Sans MS" panose="030F0702030302020204" pitchFamily="66" charset="0"/>
              </a:rPr>
              <a:t>}</a:t>
            </a:r>
          </a:p>
        </p:txBody>
      </p:sp>
      <p:sp>
        <p:nvSpPr>
          <p:cNvPr id="31750" name="Rectangle 5"/>
          <p:cNvSpPr/>
          <p:nvPr/>
        </p:nvSpPr>
        <p:spPr>
          <a:xfrm>
            <a:off x="533400" y="4614863"/>
            <a:ext cx="8610600" cy="1785937"/>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spcBef>
                <a:spcPct val="50000"/>
              </a:spcBef>
            </a:pPr>
            <a:r>
              <a:rPr lang="en-US" altLang="zh-CN" sz="2400" b="1" dirty="0">
                <a:solidFill>
                  <a:srgbClr val="660033"/>
                </a:solidFill>
                <a:latin typeface="Comic Sans MS" panose="030F0702030302020204" pitchFamily="66" charset="0"/>
              </a:rPr>
              <a:t> </a:t>
            </a:r>
            <a:r>
              <a:rPr lang="en-US" altLang="zh-CN" sz="2400" b="1" dirty="0">
                <a:latin typeface="Comic Sans MS" panose="030F0702030302020204" pitchFamily="66" charset="0"/>
              </a:rPr>
              <a:t>return</a:t>
            </a:r>
            <a:r>
              <a:rPr lang="zh-CN" altLang="en-US" sz="2400" b="1" dirty="0">
                <a:latin typeface="Comic Sans MS" panose="030F0702030302020204" pitchFamily="66" charset="0"/>
              </a:rPr>
              <a:t>语句的执行将结束函数的执行</a:t>
            </a:r>
          </a:p>
          <a:p>
            <a:pPr marL="0" lvl="0" indent="0" eaLnBrk="1" hangingPunct="1">
              <a:lnSpc>
                <a:spcPct val="90000"/>
              </a:lnSpc>
              <a:spcBef>
                <a:spcPct val="50000"/>
              </a:spcBef>
            </a:pPr>
            <a:r>
              <a:rPr lang="zh-CN" altLang="en-US" sz="2400" b="1" dirty="0">
                <a:latin typeface="Comic Sans MS" panose="030F0702030302020204" pitchFamily="66" charset="0"/>
              </a:rPr>
              <a:t> </a:t>
            </a:r>
            <a:r>
              <a:rPr lang="en-US" altLang="zh-CN" sz="2400" b="1" dirty="0">
                <a:latin typeface="Comic Sans MS" panose="030F0702030302020204" pitchFamily="66" charset="0"/>
              </a:rPr>
              <a:t>C</a:t>
            </a:r>
            <a:r>
              <a:rPr lang="zh-CN" altLang="en-US" sz="2400" b="1" dirty="0">
                <a:latin typeface="Comic Sans MS" panose="030F0702030302020204" pitchFamily="66" charset="0"/>
              </a:rPr>
              <a:t>语言的</a:t>
            </a:r>
            <a:r>
              <a:rPr lang="en-US" altLang="zh-CN" sz="2400" b="1" dirty="0">
                <a:latin typeface="Comic Sans MS" panose="030F0702030302020204" pitchFamily="66" charset="0"/>
              </a:rPr>
              <a:t>return</a:t>
            </a:r>
            <a:r>
              <a:rPr lang="zh-CN" altLang="en-US" sz="2400" b="1" dirty="0">
                <a:latin typeface="Comic Sans MS" panose="030F0702030302020204" pitchFamily="66" charset="0"/>
              </a:rPr>
              <a:t>语句有两种形式：</a:t>
            </a:r>
          </a:p>
          <a:p>
            <a:pPr marL="457200" lvl="1" indent="0" eaLnBrk="1" hangingPunct="1">
              <a:lnSpc>
                <a:spcPct val="90000"/>
              </a:lnSpc>
              <a:spcBef>
                <a:spcPct val="50000"/>
              </a:spcBef>
              <a:buClr>
                <a:schemeClr val="folHlink"/>
              </a:buClr>
              <a:buSzPct val="60000"/>
            </a:pPr>
            <a:r>
              <a:rPr lang="zh-CN" altLang="en-US" sz="2000" b="1" dirty="0">
                <a:solidFill>
                  <a:srgbClr val="FF0000"/>
                </a:solidFill>
                <a:latin typeface="Comic Sans MS" panose="030F0702030302020204" pitchFamily="66" charset="0"/>
              </a:rPr>
              <a:t> </a:t>
            </a:r>
            <a:r>
              <a:rPr lang="en-US" altLang="zh-CN" sz="2000" b="1" dirty="0">
                <a:solidFill>
                  <a:srgbClr val="0000FF"/>
                </a:solidFill>
                <a:latin typeface="Comic Sans MS" panose="030F0702030302020204" pitchFamily="66" charset="0"/>
              </a:rPr>
              <a:t>return;</a:t>
            </a:r>
            <a:r>
              <a:rPr lang="zh-CN" altLang="en-US" sz="2000" b="1" dirty="0">
                <a:latin typeface="Comic Sans MS" panose="030F0702030302020204" pitchFamily="66" charset="0"/>
              </a:rPr>
              <a:t>用于不返回值的函数体中</a:t>
            </a:r>
          </a:p>
          <a:p>
            <a:pPr marL="457200" lvl="1" indent="0" eaLnBrk="1" hangingPunct="1">
              <a:lnSpc>
                <a:spcPct val="90000"/>
              </a:lnSpc>
              <a:spcBef>
                <a:spcPct val="50000"/>
              </a:spcBef>
              <a:buClr>
                <a:schemeClr val="folHlink"/>
              </a:buClr>
              <a:buSzPct val="60000"/>
            </a:pPr>
            <a:r>
              <a:rPr lang="zh-CN" altLang="en-US" sz="2000" b="1" dirty="0">
                <a:latin typeface="Comic Sans MS" panose="030F0702030302020204" pitchFamily="66" charset="0"/>
              </a:rPr>
              <a:t> </a:t>
            </a:r>
            <a:r>
              <a:rPr lang="en-US" altLang="zh-CN" sz="2000" b="1" dirty="0">
                <a:solidFill>
                  <a:srgbClr val="0000FF"/>
                </a:solidFill>
                <a:latin typeface="Comic Sans MS" panose="030F0702030302020204" pitchFamily="66" charset="0"/>
              </a:rPr>
              <a:t>return </a:t>
            </a:r>
            <a:r>
              <a:rPr lang="zh-CN" altLang="en-US" sz="2000" b="1" dirty="0">
                <a:solidFill>
                  <a:srgbClr val="0000FF"/>
                </a:solidFill>
                <a:latin typeface="Comic Sans MS" panose="030F0702030302020204" pitchFamily="66" charset="0"/>
              </a:rPr>
              <a:t>表达式；</a:t>
            </a:r>
            <a:r>
              <a:rPr lang="zh-CN" altLang="en-US" sz="2000" b="1" dirty="0">
                <a:latin typeface="Comic Sans MS" panose="030F0702030302020204" pitchFamily="66" charset="0"/>
              </a:rPr>
              <a:t>用于有返回值的函数体中</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82D11426-051F-4EAE-91FF-19F4D3D9AF17}"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1752"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25</a:t>
            </a:fld>
            <a:endParaRPr lang="en-US" altLang="zh-CN" sz="1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2771" name="Rectangle 2"/>
          <p:cNvSpPr>
            <a:spLocks noGrp="1"/>
          </p:cNvSpPr>
          <p:nvPr>
            <p:ph type="title"/>
          </p:nvPr>
        </p:nvSpPr>
        <p:spPr>
          <a:ln/>
        </p:spPr>
        <p:txBody>
          <a:bodyPr vert="horz" wrap="square" lIns="91440" tIns="45720" rIns="91440" bIns="45720" anchor="b" anchorCtr="0"/>
          <a:lstStyle/>
          <a:p>
            <a:pPr eaLnBrk="1" hangingPunct="1">
              <a:buNone/>
            </a:pPr>
            <a:r>
              <a:rPr lang="zh-CN" altLang="en-US" b="1" dirty="0">
                <a:latin typeface="Times New Roman" panose="02020603050405020304" pitchFamily="18" charset="0"/>
                <a:ea typeface="华文中宋" panose="02010600040101010101" pitchFamily="2" charset="-122"/>
              </a:rPr>
              <a:t>例子</a:t>
            </a:r>
            <a:r>
              <a:rPr lang="en-US" altLang="zh-CN" b="1" dirty="0">
                <a:latin typeface="Times New Roman" panose="02020603050405020304" pitchFamily="18" charset="0"/>
                <a:ea typeface="华文中宋" panose="02010600040101010101" pitchFamily="2" charset="-122"/>
              </a:rPr>
              <a:t>2</a:t>
            </a:r>
          </a:p>
        </p:txBody>
      </p:sp>
      <p:sp>
        <p:nvSpPr>
          <p:cNvPr id="32772" name="Rectangle 3"/>
          <p:cNvSpPr>
            <a:spLocks noGrp="1"/>
          </p:cNvSpPr>
          <p:nvPr>
            <p:ph idx="1"/>
          </p:nvPr>
        </p:nvSpPr>
        <p:spPr>
          <a:xfrm>
            <a:off x="838200" y="2017713"/>
            <a:ext cx="8116888" cy="4114800"/>
          </a:xfrm>
          <a:ln/>
        </p:spPr>
        <p:txBody>
          <a:bodyPr vert="horz" wrap="square" lIns="91440" tIns="45720" rIns="91440" bIns="45720" anchor="t" anchorCtr="0"/>
          <a:lstStyle/>
          <a:p>
            <a:pPr eaLnBrk="1" hangingPunct="1"/>
            <a:r>
              <a:rPr lang="zh-CN" altLang="en-US" b="1" dirty="0">
                <a:latin typeface="Comic Sans MS" panose="030F0702030302020204" pitchFamily="66" charset="0"/>
              </a:rPr>
              <a:t>求两个正整数最大公因子的函数</a:t>
            </a:r>
            <a:r>
              <a:rPr lang="en-US" altLang="zh-CN" b="1" dirty="0">
                <a:latin typeface="Comic Sans MS" panose="030F0702030302020204" pitchFamily="66" charset="0"/>
              </a:rPr>
              <a:t>gcd()</a:t>
            </a:r>
          </a:p>
          <a:p>
            <a:pPr eaLnBrk="1" hangingPunct="1"/>
            <a:r>
              <a:rPr lang="zh-CN" altLang="en-US" b="1" dirty="0">
                <a:latin typeface="Comic Sans MS" panose="030F0702030302020204" pitchFamily="66" charset="0"/>
              </a:rPr>
              <a:t>两个正整数</a:t>
            </a:r>
            <a:r>
              <a:rPr lang="en-US" altLang="zh-CN" b="1" dirty="0">
                <a:latin typeface="Comic Sans MS" panose="030F0702030302020204" pitchFamily="66" charset="0"/>
              </a:rPr>
              <a:t>a</a:t>
            </a:r>
            <a:r>
              <a:rPr lang="zh-CN" altLang="en-US" b="1" dirty="0">
                <a:latin typeface="Comic Sans MS" panose="030F0702030302020204" pitchFamily="66" charset="0"/>
              </a:rPr>
              <a:t>和</a:t>
            </a:r>
            <a:r>
              <a:rPr lang="en-US" altLang="zh-CN" b="1" dirty="0">
                <a:latin typeface="Comic Sans MS" panose="030F0702030302020204" pitchFamily="66" charset="0"/>
              </a:rPr>
              <a:t>b</a:t>
            </a:r>
            <a:r>
              <a:rPr lang="zh-CN" altLang="en-US" b="1" dirty="0">
                <a:latin typeface="Comic Sans MS" panose="030F0702030302020204" pitchFamily="66" charset="0"/>
              </a:rPr>
              <a:t>的最大公因子有性质：</a:t>
            </a:r>
          </a:p>
          <a:p>
            <a:pPr lvl="1" eaLnBrk="1" hangingPunct="1"/>
            <a:r>
              <a:rPr lang="en-US" altLang="zh-CN" b="1" dirty="0">
                <a:solidFill>
                  <a:srgbClr val="0000FF"/>
                </a:solidFill>
                <a:latin typeface="Comic Sans MS" panose="030F0702030302020204" pitchFamily="66" charset="0"/>
              </a:rPr>
              <a:t>gcd(a, b) = gcd(a-b, b), </a:t>
            </a:r>
            <a:r>
              <a:rPr lang="zh-CN" altLang="en-US" b="1" dirty="0">
                <a:solidFill>
                  <a:srgbClr val="0000FF"/>
                </a:solidFill>
                <a:latin typeface="Comic Sans MS" panose="030F0702030302020204" pitchFamily="66" charset="0"/>
              </a:rPr>
              <a:t>如</a:t>
            </a:r>
            <a:r>
              <a:rPr lang="en-US" altLang="zh-CN" b="1" dirty="0">
                <a:solidFill>
                  <a:srgbClr val="0000FF"/>
                </a:solidFill>
                <a:latin typeface="Comic Sans MS" panose="030F0702030302020204" pitchFamily="66" charset="0"/>
              </a:rPr>
              <a:t>a &gt; b</a:t>
            </a:r>
            <a:r>
              <a:rPr lang="zh-CN" altLang="en-US" b="1" dirty="0">
                <a:solidFill>
                  <a:srgbClr val="0000FF"/>
                </a:solidFill>
                <a:latin typeface="Comic Sans MS" panose="030F0702030302020204" pitchFamily="66" charset="0"/>
              </a:rPr>
              <a:t>；</a:t>
            </a:r>
          </a:p>
          <a:p>
            <a:pPr lvl="1" eaLnBrk="1" hangingPunct="1"/>
            <a:r>
              <a:rPr lang="en-US" altLang="zh-CN" b="1" dirty="0">
                <a:solidFill>
                  <a:srgbClr val="0000FF"/>
                </a:solidFill>
                <a:latin typeface="Comic Sans MS" panose="030F0702030302020204" pitchFamily="66" charset="0"/>
              </a:rPr>
              <a:t>gcd(a, b) = gcd(a, b-a), </a:t>
            </a:r>
            <a:r>
              <a:rPr lang="zh-CN" altLang="en-US" b="1" dirty="0">
                <a:solidFill>
                  <a:srgbClr val="0000FF"/>
                </a:solidFill>
                <a:latin typeface="Comic Sans MS" panose="030F0702030302020204" pitchFamily="66" charset="0"/>
              </a:rPr>
              <a:t>如</a:t>
            </a:r>
            <a:r>
              <a:rPr lang="en-US" altLang="zh-CN" b="1" dirty="0">
                <a:solidFill>
                  <a:srgbClr val="0000FF"/>
                </a:solidFill>
                <a:latin typeface="Comic Sans MS" panose="030F0702030302020204" pitchFamily="66" charset="0"/>
              </a:rPr>
              <a:t>a &lt; b</a:t>
            </a:r>
            <a:r>
              <a:rPr lang="zh-CN" altLang="en-US" b="1" dirty="0">
                <a:solidFill>
                  <a:srgbClr val="0000FF"/>
                </a:solidFill>
                <a:latin typeface="Comic Sans MS" panose="030F0702030302020204" pitchFamily="66" charset="0"/>
              </a:rPr>
              <a:t>；</a:t>
            </a:r>
          </a:p>
          <a:p>
            <a:pPr lvl="1" eaLnBrk="1" hangingPunct="1"/>
            <a:r>
              <a:rPr lang="en-US" altLang="zh-CN" b="1" dirty="0">
                <a:solidFill>
                  <a:srgbClr val="0000FF"/>
                </a:solidFill>
                <a:latin typeface="Comic Sans MS" panose="030F0702030302020204" pitchFamily="66" charset="0"/>
              </a:rPr>
              <a:t>gcd(a, b) = a</a:t>
            </a:r>
            <a:r>
              <a:rPr lang="zh-CN" altLang="en-US" b="1" dirty="0">
                <a:solidFill>
                  <a:srgbClr val="0000FF"/>
                </a:solidFill>
                <a:latin typeface="Comic Sans MS" panose="030F0702030302020204" pitchFamily="66" charset="0"/>
              </a:rPr>
              <a:t>，          如</a:t>
            </a:r>
            <a:r>
              <a:rPr lang="en-US" altLang="zh-CN" b="1" dirty="0">
                <a:solidFill>
                  <a:srgbClr val="0000FF"/>
                </a:solidFill>
                <a:latin typeface="Comic Sans MS" panose="030F0702030302020204" pitchFamily="66" charset="0"/>
              </a:rPr>
              <a:t>a = b</a:t>
            </a:r>
            <a:r>
              <a:rPr lang="zh-CN" altLang="en-US" b="1" dirty="0">
                <a:solidFill>
                  <a:srgbClr val="0000FF"/>
                </a:solidFill>
                <a:latin typeface="Comic Sans MS" panose="030F0702030302020204" pitchFamily="66" charset="0"/>
              </a:rPr>
              <a:t>。</a:t>
            </a:r>
          </a:p>
          <a:p>
            <a:pPr eaLnBrk="1" hangingPunct="1"/>
            <a:endParaRPr lang="en-US" altLang="zh-CN" b="1" dirty="0">
              <a:solidFill>
                <a:srgbClr val="660033"/>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C43C17F2-59FC-42ED-AEBC-4F05161718F8}"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2774"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26</a:t>
            </a:fld>
            <a:endParaRPr lang="en-US" altLang="zh-CN" sz="1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3795" name="Rectangle 4"/>
          <p:cNvSpPr/>
          <p:nvPr/>
        </p:nvSpPr>
        <p:spPr>
          <a:xfrm>
            <a:off x="1219200" y="2286000"/>
            <a:ext cx="6858000" cy="3478213"/>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spcBef>
                <a:spcPct val="50000"/>
              </a:spcBef>
              <a:buNone/>
            </a:pPr>
            <a:r>
              <a:rPr lang="en-US" altLang="zh-CN" sz="2800" b="1" dirty="0">
                <a:solidFill>
                  <a:srgbClr val="0000FF"/>
                </a:solidFill>
                <a:latin typeface="Comic Sans MS" panose="030F0702030302020204" pitchFamily="66" charset="0"/>
              </a:rPr>
              <a:t> int gcd(int a, int b)</a:t>
            </a:r>
          </a:p>
          <a:p>
            <a:pPr marL="0" lvl="0" indent="0" eaLnBrk="1" hangingPunct="1">
              <a:lnSpc>
                <a:spcPct val="90000"/>
              </a:lnSpc>
              <a:spcBef>
                <a:spcPct val="50000"/>
              </a:spcBef>
              <a:buNone/>
            </a:pPr>
            <a:r>
              <a:rPr lang="en-US" altLang="zh-CN" sz="2800" b="1" dirty="0">
                <a:solidFill>
                  <a:srgbClr val="0000FF"/>
                </a:solidFill>
                <a:latin typeface="Comic Sans MS" panose="030F0702030302020204" pitchFamily="66" charset="0"/>
              </a:rPr>
              <a:t>  {  while( a != b)</a:t>
            </a:r>
          </a:p>
          <a:p>
            <a:pPr marL="0" lvl="0" indent="0" eaLnBrk="1" hangingPunct="1">
              <a:lnSpc>
                <a:spcPct val="90000"/>
              </a:lnSpc>
              <a:spcBef>
                <a:spcPct val="50000"/>
              </a:spcBef>
              <a:buNone/>
            </a:pPr>
            <a:r>
              <a:rPr lang="en-US" altLang="zh-CN" sz="2800" b="1" dirty="0">
                <a:solidFill>
                  <a:srgbClr val="0000FF"/>
                </a:solidFill>
                <a:latin typeface="Comic Sans MS" panose="030F0702030302020204" pitchFamily="66" charset="0"/>
              </a:rPr>
              <a:t>       if(a &gt; b) a -= b;</a:t>
            </a:r>
          </a:p>
          <a:p>
            <a:pPr marL="0" lvl="0" indent="0" eaLnBrk="1" hangingPunct="1">
              <a:lnSpc>
                <a:spcPct val="90000"/>
              </a:lnSpc>
              <a:spcBef>
                <a:spcPct val="50000"/>
              </a:spcBef>
              <a:buNone/>
            </a:pPr>
            <a:r>
              <a:rPr lang="en-US" altLang="zh-CN" sz="2800" b="1" dirty="0">
                <a:solidFill>
                  <a:srgbClr val="0000FF"/>
                </a:solidFill>
                <a:latin typeface="Comic Sans MS" panose="030F0702030302020204" pitchFamily="66" charset="0"/>
              </a:rPr>
              <a:t>       else b -= a;</a:t>
            </a:r>
          </a:p>
          <a:p>
            <a:pPr marL="0" lvl="0" indent="0" eaLnBrk="1" hangingPunct="1">
              <a:lnSpc>
                <a:spcPct val="90000"/>
              </a:lnSpc>
              <a:spcBef>
                <a:spcPct val="50000"/>
              </a:spcBef>
              <a:buNone/>
            </a:pPr>
            <a:r>
              <a:rPr lang="en-US" altLang="zh-CN" sz="2800" b="1" dirty="0">
                <a:solidFill>
                  <a:srgbClr val="0000FF"/>
                </a:solidFill>
                <a:latin typeface="Comic Sans MS" panose="030F0702030302020204" pitchFamily="66" charset="0"/>
              </a:rPr>
              <a:t>     return a;</a:t>
            </a:r>
          </a:p>
          <a:p>
            <a:pPr marL="0" lvl="0" indent="0" eaLnBrk="1" hangingPunct="1">
              <a:lnSpc>
                <a:spcPct val="90000"/>
              </a:lnSpc>
              <a:spcBef>
                <a:spcPct val="50000"/>
              </a:spcBef>
              <a:buNone/>
            </a:pPr>
            <a:r>
              <a:rPr lang="en-US" altLang="zh-CN" sz="2800" b="1" dirty="0">
                <a:solidFill>
                  <a:srgbClr val="0000FF"/>
                </a:solidFill>
                <a:latin typeface="Comic Sans MS" panose="030F0702030302020204" pitchFamily="66" charset="0"/>
              </a:rPr>
              <a:t>  }</a:t>
            </a:r>
          </a:p>
        </p:txBody>
      </p:sp>
      <p:sp>
        <p:nvSpPr>
          <p:cNvPr id="33796" name="Rectangle 5"/>
          <p:cNvSpPr/>
          <p:nvPr/>
        </p:nvSpPr>
        <p:spPr>
          <a:xfrm>
            <a:off x="1371600" y="923925"/>
            <a:ext cx="2895600" cy="7620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zh-CN" altLang="en-US" sz="4400" b="1" dirty="0">
                <a:solidFill>
                  <a:schemeClr val="tx2"/>
                </a:solidFill>
                <a:latin typeface="Times New Roman" panose="02020603050405020304" pitchFamily="18" charset="0"/>
                <a:ea typeface="华文中宋" panose="02010600040101010101" pitchFamily="2" charset="-122"/>
              </a:rPr>
              <a:t>第</a:t>
            </a:r>
            <a:r>
              <a:rPr lang="en-US" altLang="zh-CN" sz="4400" b="1" dirty="0">
                <a:solidFill>
                  <a:schemeClr val="tx2"/>
                </a:solidFill>
                <a:latin typeface="Times New Roman" panose="02020603050405020304" pitchFamily="18" charset="0"/>
                <a:ea typeface="华文中宋" panose="02010600040101010101" pitchFamily="2" charset="-122"/>
              </a:rPr>
              <a:t>1</a:t>
            </a:r>
            <a:r>
              <a:rPr lang="zh-CN" altLang="en-US" sz="4400" b="1" dirty="0">
                <a:solidFill>
                  <a:schemeClr val="tx2"/>
                </a:solidFill>
                <a:latin typeface="Times New Roman" panose="02020603050405020304" pitchFamily="18" charset="0"/>
                <a:ea typeface="华文中宋" panose="02010600040101010101" pitchFamily="2" charset="-122"/>
              </a:rPr>
              <a:t>解法</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1F841BD3-4E1B-4C6C-944D-07553C7191C8}"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3798"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27</a:t>
            </a:fld>
            <a:endParaRPr lang="en-US" altLang="zh-CN" sz="1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4819" name="Rectangle 3"/>
          <p:cNvSpPr>
            <a:spLocks noGrp="1"/>
          </p:cNvSpPr>
          <p:nvPr>
            <p:ph idx="1"/>
          </p:nvPr>
        </p:nvSpPr>
        <p:spPr>
          <a:xfrm>
            <a:off x="990600" y="2017713"/>
            <a:ext cx="7772400" cy="4114800"/>
          </a:xfrm>
          <a:ln/>
        </p:spPr>
        <p:txBody>
          <a:bodyPr vert="horz" wrap="square" lIns="91440" tIns="45720" rIns="91440" bIns="45720" anchor="t" anchorCtr="0"/>
          <a:lstStyle/>
          <a:p>
            <a:pPr eaLnBrk="1" hangingPunct="1"/>
            <a:r>
              <a:rPr lang="zh-CN" altLang="en-US" dirty="0">
                <a:latin typeface="Comic Sans MS" panose="030F0702030302020204" pitchFamily="66" charset="0"/>
              </a:rPr>
              <a:t>步骤</a:t>
            </a:r>
            <a:r>
              <a:rPr lang="en-US" altLang="zh-CN" dirty="0">
                <a:latin typeface="Comic Sans MS" panose="030F0702030302020204" pitchFamily="66" charset="0"/>
              </a:rPr>
              <a:t>:</a:t>
            </a:r>
          </a:p>
          <a:p>
            <a:pPr lvl="1" eaLnBrk="1" hangingPunct="1"/>
            <a:r>
              <a:rPr lang="en-US" altLang="zh-CN" b="1" dirty="0">
                <a:latin typeface="Comic Sans MS" panose="030F0702030302020204" pitchFamily="66" charset="0"/>
              </a:rPr>
              <a:t>[</a:t>
            </a:r>
            <a:r>
              <a:rPr lang="zh-CN" altLang="en-US" b="1" dirty="0">
                <a:latin typeface="Comic Sans MS" panose="030F0702030302020204" pitchFamily="66" charset="0"/>
              </a:rPr>
              <a:t>求余数</a:t>
            </a:r>
            <a:r>
              <a:rPr lang="en-US" altLang="zh-CN" b="1" dirty="0">
                <a:latin typeface="Comic Sans MS" panose="030F0702030302020204" pitchFamily="66" charset="0"/>
              </a:rPr>
              <a:t>] </a:t>
            </a:r>
            <a:r>
              <a:rPr lang="zh-CN" altLang="en-US" b="1" dirty="0">
                <a:latin typeface="Comic Sans MS" panose="030F0702030302020204" pitchFamily="66" charset="0"/>
              </a:rPr>
              <a:t>求</a:t>
            </a:r>
            <a:r>
              <a:rPr lang="en-US" altLang="zh-CN" b="1" dirty="0">
                <a:latin typeface="Comic Sans MS" panose="030F0702030302020204" pitchFamily="66" charset="0"/>
              </a:rPr>
              <a:t>a</a:t>
            </a:r>
            <a:r>
              <a:rPr lang="zh-CN" altLang="en-US" b="1" dirty="0">
                <a:latin typeface="Comic Sans MS" panose="030F0702030302020204" pitchFamily="66" charset="0"/>
              </a:rPr>
              <a:t>除</a:t>
            </a:r>
            <a:r>
              <a:rPr lang="en-US" altLang="zh-CN" b="1" dirty="0">
                <a:latin typeface="Comic Sans MS" panose="030F0702030302020204" pitchFamily="66" charset="0"/>
              </a:rPr>
              <a:t>b</a:t>
            </a:r>
            <a:r>
              <a:rPr lang="zh-CN" altLang="en-US" b="1" dirty="0">
                <a:latin typeface="Comic Sans MS" panose="030F0702030302020204" pitchFamily="66" charset="0"/>
              </a:rPr>
              <a:t>的余数</a:t>
            </a:r>
            <a:r>
              <a:rPr lang="en-US" altLang="zh-CN" b="1" dirty="0">
                <a:latin typeface="Comic Sans MS" panose="030F0702030302020204" pitchFamily="66" charset="0"/>
              </a:rPr>
              <a:t>r</a:t>
            </a:r>
          </a:p>
          <a:p>
            <a:pPr lvl="1" eaLnBrk="1" hangingPunct="1"/>
            <a:r>
              <a:rPr lang="en-US" altLang="zh-CN" b="1" dirty="0">
                <a:latin typeface="Comic Sans MS" panose="030F0702030302020204" pitchFamily="66" charset="0"/>
              </a:rPr>
              <a:t>[</a:t>
            </a:r>
            <a:r>
              <a:rPr lang="zh-CN" altLang="en-US" b="1" dirty="0">
                <a:latin typeface="Comic Sans MS" panose="030F0702030302020204" pitchFamily="66" charset="0"/>
              </a:rPr>
              <a:t>判结束</a:t>
            </a:r>
            <a:r>
              <a:rPr lang="en-US" altLang="zh-CN" b="1" dirty="0">
                <a:latin typeface="Comic Sans MS" panose="030F0702030302020204" pitchFamily="66" charset="0"/>
              </a:rPr>
              <a:t>] </a:t>
            </a:r>
            <a:r>
              <a:rPr lang="zh-CN" altLang="en-US" b="1" dirty="0">
                <a:latin typeface="Comic Sans MS" panose="030F0702030302020204" pitchFamily="66" charset="0"/>
              </a:rPr>
              <a:t>如</a:t>
            </a:r>
            <a:r>
              <a:rPr lang="en-US" altLang="zh-CN" b="1" dirty="0">
                <a:latin typeface="Comic Sans MS" panose="030F0702030302020204" pitchFamily="66" charset="0"/>
              </a:rPr>
              <a:t>r</a:t>
            </a:r>
            <a:r>
              <a:rPr lang="zh-CN" altLang="en-US" b="1" dirty="0">
                <a:latin typeface="Comic Sans MS" panose="030F0702030302020204" pitchFamily="66" charset="0"/>
              </a:rPr>
              <a:t>等于</a:t>
            </a:r>
            <a:r>
              <a:rPr lang="en-US" altLang="zh-CN" b="1" dirty="0">
                <a:latin typeface="Comic Sans MS" panose="030F0702030302020204" pitchFamily="66" charset="0"/>
              </a:rPr>
              <a:t>0</a:t>
            </a:r>
            <a:r>
              <a:rPr lang="zh-CN" altLang="en-US" b="1" dirty="0">
                <a:latin typeface="Comic Sans MS" panose="030F0702030302020204" pitchFamily="66" charset="0"/>
              </a:rPr>
              <a:t>，</a:t>
            </a:r>
            <a:r>
              <a:rPr lang="en-US" altLang="zh-CN" b="1" dirty="0">
                <a:latin typeface="Comic Sans MS" panose="030F0702030302020204" pitchFamily="66" charset="0"/>
              </a:rPr>
              <a:t>b</a:t>
            </a:r>
            <a:r>
              <a:rPr lang="zh-CN" altLang="en-US" b="1" dirty="0">
                <a:latin typeface="Comic Sans MS" panose="030F0702030302020204" pitchFamily="66" charset="0"/>
              </a:rPr>
              <a:t>为最大公约数</a:t>
            </a:r>
          </a:p>
          <a:p>
            <a:pPr lvl="1" eaLnBrk="1" hangingPunct="1"/>
            <a:r>
              <a:rPr lang="en-US" altLang="zh-CN" b="1" dirty="0">
                <a:latin typeface="Comic Sans MS" panose="030F0702030302020204" pitchFamily="66" charset="0"/>
              </a:rPr>
              <a:t>[</a:t>
            </a:r>
            <a:r>
              <a:rPr lang="zh-CN" altLang="en-US" b="1" dirty="0">
                <a:latin typeface="Comic Sans MS" panose="030F0702030302020204" pitchFamily="66" charset="0"/>
              </a:rPr>
              <a:t>替换</a:t>
            </a:r>
            <a:r>
              <a:rPr lang="en-US" altLang="zh-CN" b="1" dirty="0">
                <a:latin typeface="Comic Sans MS" panose="030F0702030302020204" pitchFamily="66" charset="0"/>
              </a:rPr>
              <a:t>] </a:t>
            </a:r>
            <a:r>
              <a:rPr lang="zh-CN" altLang="en-US" b="1" dirty="0">
                <a:latin typeface="Comic Sans MS" panose="030F0702030302020204" pitchFamily="66" charset="0"/>
              </a:rPr>
              <a:t>用</a:t>
            </a:r>
            <a:r>
              <a:rPr lang="en-US" altLang="zh-CN" b="1" dirty="0">
                <a:latin typeface="Comic Sans MS" panose="030F0702030302020204" pitchFamily="66" charset="0"/>
              </a:rPr>
              <a:t>b</a:t>
            </a:r>
            <a:r>
              <a:rPr lang="zh-CN" altLang="en-US" b="1" dirty="0">
                <a:latin typeface="Comic Sans MS" panose="030F0702030302020204" pitchFamily="66" charset="0"/>
              </a:rPr>
              <a:t>置</a:t>
            </a:r>
            <a:r>
              <a:rPr lang="en-US" altLang="zh-CN" b="1" dirty="0">
                <a:latin typeface="Comic Sans MS" panose="030F0702030302020204" pitchFamily="66" charset="0"/>
              </a:rPr>
              <a:t>a</a:t>
            </a:r>
            <a:r>
              <a:rPr lang="zh-CN" altLang="en-US" b="1" dirty="0">
                <a:latin typeface="Comic Sans MS" panose="030F0702030302020204" pitchFamily="66" charset="0"/>
              </a:rPr>
              <a:t>，</a:t>
            </a:r>
            <a:r>
              <a:rPr lang="en-US" altLang="zh-CN" b="1" dirty="0">
                <a:latin typeface="Comic Sans MS" panose="030F0702030302020204" pitchFamily="66" charset="0"/>
              </a:rPr>
              <a:t>r</a:t>
            </a:r>
            <a:r>
              <a:rPr lang="zh-CN" altLang="en-US" b="1" dirty="0">
                <a:latin typeface="Comic Sans MS" panose="030F0702030302020204" pitchFamily="66" charset="0"/>
              </a:rPr>
              <a:t>置</a:t>
            </a:r>
            <a:r>
              <a:rPr lang="en-US" altLang="zh-CN" b="1" dirty="0">
                <a:latin typeface="Comic Sans MS" panose="030F0702030302020204" pitchFamily="66" charset="0"/>
              </a:rPr>
              <a:t>b</a:t>
            </a:r>
            <a:r>
              <a:rPr lang="zh-CN" altLang="en-US" b="1" dirty="0">
                <a:latin typeface="Comic Sans MS" panose="030F0702030302020204" pitchFamily="66" charset="0"/>
              </a:rPr>
              <a:t>，并回到步骤</a:t>
            </a:r>
            <a:r>
              <a:rPr lang="en-US" altLang="zh-CN" b="1" dirty="0">
                <a:latin typeface="Comic Sans MS" panose="030F0702030302020204" pitchFamily="66" charset="0"/>
              </a:rPr>
              <a:t>[</a:t>
            </a:r>
            <a:r>
              <a:rPr lang="zh-CN" altLang="en-US" b="1" dirty="0">
                <a:latin typeface="Comic Sans MS" panose="030F0702030302020204" pitchFamily="66" charset="0"/>
              </a:rPr>
              <a:t>求余数</a:t>
            </a:r>
            <a:r>
              <a:rPr lang="en-US" altLang="zh-CN" b="1" dirty="0">
                <a:latin typeface="Comic Sans MS" panose="030F0702030302020204" pitchFamily="66" charset="0"/>
              </a:rPr>
              <a:t>] </a:t>
            </a:r>
          </a:p>
          <a:p>
            <a:pPr eaLnBrk="1" hangingPunct="1"/>
            <a:endParaRPr lang="en-US" altLang="zh-CN" sz="2800" dirty="0">
              <a:latin typeface="Comic Sans MS" panose="030F0702030302020204" pitchFamily="66" charset="0"/>
            </a:endParaRPr>
          </a:p>
        </p:txBody>
      </p:sp>
      <p:sp>
        <p:nvSpPr>
          <p:cNvPr id="34820" name="Rectangle 4"/>
          <p:cNvSpPr/>
          <p:nvPr/>
        </p:nvSpPr>
        <p:spPr>
          <a:xfrm>
            <a:off x="1371600" y="923925"/>
            <a:ext cx="2895600" cy="7620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zh-CN" altLang="en-US" sz="4400" b="1" dirty="0">
                <a:solidFill>
                  <a:schemeClr val="tx2"/>
                </a:solidFill>
                <a:latin typeface="Times New Roman" panose="02020603050405020304" pitchFamily="18" charset="0"/>
                <a:ea typeface="华文中宋" panose="02010600040101010101" pitchFamily="2" charset="-122"/>
              </a:rPr>
              <a:t>第</a:t>
            </a:r>
            <a:r>
              <a:rPr lang="en-US" altLang="zh-CN" sz="4400" b="1" dirty="0">
                <a:solidFill>
                  <a:schemeClr val="tx2"/>
                </a:solidFill>
                <a:latin typeface="Times New Roman" panose="02020603050405020304" pitchFamily="18" charset="0"/>
                <a:ea typeface="华文中宋" panose="02010600040101010101" pitchFamily="2" charset="-122"/>
              </a:rPr>
              <a:t>2</a:t>
            </a:r>
            <a:r>
              <a:rPr lang="zh-CN" altLang="en-US" sz="4400" b="1" dirty="0">
                <a:solidFill>
                  <a:schemeClr val="tx2"/>
                </a:solidFill>
                <a:latin typeface="Times New Roman" panose="02020603050405020304" pitchFamily="18" charset="0"/>
                <a:ea typeface="华文中宋" panose="02010600040101010101" pitchFamily="2" charset="-122"/>
              </a:rPr>
              <a:t>解法</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535237CA-E2B0-4C25-9788-8038A05D2EAC}"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4822"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28</a:t>
            </a:fld>
            <a:endParaRPr lang="en-US" altLang="zh-CN" sz="1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5843" name="Rectangle 4"/>
          <p:cNvSpPr/>
          <p:nvPr/>
        </p:nvSpPr>
        <p:spPr>
          <a:xfrm>
            <a:off x="381000" y="2209800"/>
            <a:ext cx="8458200" cy="3989388"/>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70000"/>
              </a:lnSpc>
              <a:spcBef>
                <a:spcPct val="50000"/>
              </a:spcBef>
              <a:buNone/>
            </a:pPr>
            <a:r>
              <a:rPr lang="en-US" altLang="zh-CN" sz="2800" b="1" dirty="0">
                <a:solidFill>
                  <a:schemeClr val="bg2"/>
                </a:solidFill>
                <a:latin typeface="Comic Sans MS" panose="030F0702030302020204" pitchFamily="66" charset="0"/>
              </a:rPr>
              <a:t> </a:t>
            </a:r>
            <a:r>
              <a:rPr lang="en-US" altLang="zh-CN" sz="2800" b="1" dirty="0">
                <a:solidFill>
                  <a:schemeClr val="folHlink"/>
                </a:solidFill>
                <a:latin typeface="Comic Sans MS" panose="030F0702030302020204" pitchFamily="66" charset="0"/>
              </a:rPr>
              <a:t>int gcd(int a, int b)</a:t>
            </a:r>
          </a:p>
          <a:p>
            <a:pPr marL="0" lvl="0" indent="0" eaLnBrk="1" hangingPunct="1">
              <a:lnSpc>
                <a:spcPct val="70000"/>
              </a:lnSpc>
              <a:spcBef>
                <a:spcPct val="50000"/>
              </a:spcBef>
              <a:buNone/>
            </a:pPr>
            <a:r>
              <a:rPr lang="en-US" altLang="zh-CN" sz="2800" b="1" dirty="0">
                <a:solidFill>
                  <a:schemeClr val="folHlink"/>
                </a:solidFill>
                <a:latin typeface="Comic Sans MS" panose="030F0702030302020204" pitchFamily="66" charset="0"/>
              </a:rPr>
              <a:t>  {  int r;</a:t>
            </a:r>
          </a:p>
          <a:p>
            <a:pPr marL="0" lvl="0" indent="0" eaLnBrk="1" hangingPunct="1">
              <a:lnSpc>
                <a:spcPct val="70000"/>
              </a:lnSpc>
              <a:spcBef>
                <a:spcPct val="50000"/>
              </a:spcBef>
              <a:buNone/>
            </a:pPr>
            <a:r>
              <a:rPr lang="en-US" altLang="zh-CN" sz="2800" b="1" dirty="0">
                <a:solidFill>
                  <a:schemeClr val="folHlink"/>
                </a:solidFill>
                <a:latin typeface="Comic Sans MS" panose="030F0702030302020204" pitchFamily="66" charset="0"/>
              </a:rPr>
              <a:t>     while(1) {</a:t>
            </a:r>
          </a:p>
          <a:p>
            <a:pPr marL="0" lvl="0" indent="0" eaLnBrk="1" hangingPunct="1">
              <a:lnSpc>
                <a:spcPct val="70000"/>
              </a:lnSpc>
              <a:spcBef>
                <a:spcPct val="50000"/>
              </a:spcBef>
              <a:buNone/>
            </a:pPr>
            <a:r>
              <a:rPr lang="en-US" altLang="zh-CN" sz="2800" b="1" dirty="0">
                <a:solidFill>
                  <a:schemeClr val="folHlink"/>
                </a:solidFill>
                <a:latin typeface="Comic Sans MS" panose="030F0702030302020204" pitchFamily="66" charset="0"/>
              </a:rPr>
              <a:t>       if((r = a % b) == 0) break;</a:t>
            </a:r>
          </a:p>
          <a:p>
            <a:pPr marL="0" lvl="0" indent="0" eaLnBrk="1" hangingPunct="1">
              <a:lnSpc>
                <a:spcPct val="70000"/>
              </a:lnSpc>
              <a:spcBef>
                <a:spcPct val="50000"/>
              </a:spcBef>
              <a:buNone/>
            </a:pPr>
            <a:r>
              <a:rPr lang="en-US" altLang="zh-CN" sz="2800" b="1" dirty="0">
                <a:solidFill>
                  <a:schemeClr val="folHlink"/>
                </a:solidFill>
                <a:latin typeface="Comic Sans MS" panose="030F0702030302020204" pitchFamily="66" charset="0"/>
              </a:rPr>
              <a:t>       a = b;  b = r;</a:t>
            </a:r>
          </a:p>
          <a:p>
            <a:pPr marL="0" lvl="0" indent="0" eaLnBrk="1" hangingPunct="1">
              <a:lnSpc>
                <a:spcPct val="70000"/>
              </a:lnSpc>
              <a:spcBef>
                <a:spcPct val="50000"/>
              </a:spcBef>
              <a:buNone/>
            </a:pPr>
            <a:r>
              <a:rPr lang="en-US" altLang="zh-CN" sz="2800" b="1" dirty="0">
                <a:solidFill>
                  <a:schemeClr val="folHlink"/>
                </a:solidFill>
                <a:latin typeface="Comic Sans MS" panose="030F0702030302020204" pitchFamily="66" charset="0"/>
              </a:rPr>
              <a:t>      }</a:t>
            </a:r>
          </a:p>
          <a:p>
            <a:pPr marL="0" lvl="0" indent="0" eaLnBrk="1" hangingPunct="1">
              <a:lnSpc>
                <a:spcPct val="70000"/>
              </a:lnSpc>
              <a:spcBef>
                <a:spcPct val="50000"/>
              </a:spcBef>
              <a:buNone/>
            </a:pPr>
            <a:r>
              <a:rPr lang="en-US" altLang="zh-CN" sz="2800" b="1" dirty="0">
                <a:solidFill>
                  <a:schemeClr val="folHlink"/>
                </a:solidFill>
                <a:latin typeface="Comic Sans MS" panose="030F0702030302020204" pitchFamily="66" charset="0"/>
              </a:rPr>
              <a:t>     return b;</a:t>
            </a:r>
          </a:p>
          <a:p>
            <a:pPr marL="0" lvl="0" indent="0" eaLnBrk="1" hangingPunct="1">
              <a:lnSpc>
                <a:spcPct val="70000"/>
              </a:lnSpc>
              <a:spcBef>
                <a:spcPct val="50000"/>
              </a:spcBef>
              <a:buNone/>
            </a:pPr>
            <a:r>
              <a:rPr lang="en-US" altLang="zh-CN" sz="2800" b="1" dirty="0">
                <a:solidFill>
                  <a:schemeClr val="folHlink"/>
                </a:solidFill>
                <a:latin typeface="Comic Sans MS" panose="030F0702030302020204" pitchFamily="66" charset="0"/>
              </a:rPr>
              <a:t>  }</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5AAA70A6-E549-48DC-AA71-68ECB11EBB2E}"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5845"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29</a:t>
            </a:fld>
            <a:endParaRPr lang="en-US" altLang="zh-CN" sz="1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6867" name="Rectangle 4"/>
          <p:cNvSpPr/>
          <p:nvPr/>
        </p:nvSpPr>
        <p:spPr>
          <a:xfrm>
            <a:off x="304800" y="588963"/>
            <a:ext cx="8534400" cy="5659437"/>
          </a:xfrm>
          <a:prstGeom prst="rect">
            <a:avLst/>
          </a:prstGeom>
          <a:solidFill>
            <a:srgbClr val="FFFFFF"/>
          </a:solid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50000"/>
              </a:spcBef>
              <a:buNone/>
            </a:pPr>
            <a:r>
              <a:rPr lang="en-US" altLang="zh-CN" sz="2800" b="1" dirty="0">
                <a:solidFill>
                  <a:schemeClr val="tx2"/>
                </a:solidFill>
                <a:latin typeface="Comic Sans MS" panose="030F0702030302020204" pitchFamily="66" charset="0"/>
              </a:rPr>
              <a:t> </a:t>
            </a:r>
            <a:r>
              <a:rPr lang="en-US" altLang="zh-CN" sz="2800" b="1" dirty="0">
                <a:solidFill>
                  <a:schemeClr val="folHlink"/>
                </a:solidFill>
                <a:latin typeface="Comic Sans MS" panose="030F0702030302020204" pitchFamily="66" charset="0"/>
              </a:rPr>
              <a:t>int gcd(int a, int b)</a:t>
            </a:r>
          </a:p>
          <a:p>
            <a:pPr marL="0" lvl="0" indent="0" eaLnBrk="1" hangingPunct="1">
              <a:spcBef>
                <a:spcPct val="50000"/>
              </a:spcBef>
              <a:buNone/>
            </a:pPr>
            <a:r>
              <a:rPr lang="en-US" altLang="zh-CN" sz="2800" b="1" dirty="0">
                <a:solidFill>
                  <a:schemeClr val="folHlink"/>
                </a:solidFill>
                <a:latin typeface="Comic Sans MS" panose="030F0702030302020204" pitchFamily="66" charset="0"/>
              </a:rPr>
              <a:t>  {  int r = a;</a:t>
            </a:r>
          </a:p>
          <a:p>
            <a:pPr marL="0" lvl="0" indent="0" eaLnBrk="1" hangingPunct="1">
              <a:spcBef>
                <a:spcPct val="50000"/>
              </a:spcBef>
              <a:buNone/>
            </a:pPr>
            <a:r>
              <a:rPr lang="en-US" altLang="zh-CN" sz="2800" b="1" dirty="0">
                <a:solidFill>
                  <a:schemeClr val="folHlink"/>
                </a:solidFill>
                <a:latin typeface="Comic Sans MS" panose="030F0702030302020204" pitchFamily="66" charset="0"/>
              </a:rPr>
              <a:t>     do {</a:t>
            </a:r>
          </a:p>
          <a:p>
            <a:pPr marL="0" lvl="0" indent="0" eaLnBrk="1" hangingPunct="1">
              <a:spcBef>
                <a:spcPct val="50000"/>
              </a:spcBef>
              <a:buNone/>
            </a:pPr>
            <a:r>
              <a:rPr lang="en-US" altLang="zh-CN" sz="2800" b="1" dirty="0">
                <a:solidFill>
                  <a:schemeClr val="folHlink"/>
                </a:solidFill>
                <a:latin typeface="Comic Sans MS" panose="030F0702030302020204" pitchFamily="66" charset="0"/>
              </a:rPr>
              <a:t>         a = b;   </a:t>
            </a:r>
          </a:p>
          <a:p>
            <a:pPr marL="0" lvl="0" indent="0" eaLnBrk="1" hangingPunct="1">
              <a:spcBef>
                <a:spcPct val="50000"/>
              </a:spcBef>
              <a:buNone/>
            </a:pPr>
            <a:r>
              <a:rPr lang="en-US" altLang="zh-CN" sz="2800" b="1" dirty="0">
                <a:solidFill>
                  <a:schemeClr val="folHlink"/>
                </a:solidFill>
                <a:latin typeface="Comic Sans MS" panose="030F0702030302020204" pitchFamily="66" charset="0"/>
              </a:rPr>
              <a:t>         b = r;  </a:t>
            </a:r>
          </a:p>
          <a:p>
            <a:pPr marL="0" lvl="0" indent="0" eaLnBrk="1" hangingPunct="1">
              <a:spcBef>
                <a:spcPct val="50000"/>
              </a:spcBef>
              <a:buNone/>
            </a:pPr>
            <a:r>
              <a:rPr lang="en-US" altLang="zh-CN" sz="2800" b="1" dirty="0">
                <a:solidFill>
                  <a:schemeClr val="folHlink"/>
                </a:solidFill>
                <a:latin typeface="Comic Sans MS" panose="030F0702030302020204" pitchFamily="66" charset="0"/>
              </a:rPr>
              <a:t>         r = a % b;</a:t>
            </a:r>
          </a:p>
          <a:p>
            <a:pPr marL="0" lvl="0" indent="0" eaLnBrk="1" hangingPunct="1">
              <a:spcBef>
                <a:spcPct val="50000"/>
              </a:spcBef>
              <a:buNone/>
            </a:pPr>
            <a:r>
              <a:rPr lang="en-US" altLang="zh-CN" sz="2800" b="1" dirty="0">
                <a:solidFill>
                  <a:schemeClr val="folHlink"/>
                </a:solidFill>
                <a:latin typeface="Comic Sans MS" panose="030F0702030302020204" pitchFamily="66" charset="0"/>
              </a:rPr>
              <a:t>     } while (r);</a:t>
            </a:r>
          </a:p>
          <a:p>
            <a:pPr marL="0" lvl="0" indent="0" eaLnBrk="1" hangingPunct="1">
              <a:spcBef>
                <a:spcPct val="50000"/>
              </a:spcBef>
              <a:buNone/>
            </a:pPr>
            <a:r>
              <a:rPr lang="en-US" altLang="zh-CN" sz="2800" b="1" dirty="0">
                <a:solidFill>
                  <a:schemeClr val="folHlink"/>
                </a:solidFill>
                <a:latin typeface="Comic Sans MS" panose="030F0702030302020204" pitchFamily="66" charset="0"/>
              </a:rPr>
              <a:t>     return b;</a:t>
            </a:r>
          </a:p>
          <a:p>
            <a:pPr marL="0" lvl="0" indent="0" eaLnBrk="1" hangingPunct="1">
              <a:spcBef>
                <a:spcPct val="50000"/>
              </a:spcBef>
              <a:buNone/>
            </a:pPr>
            <a:r>
              <a:rPr lang="en-US" altLang="zh-CN" sz="2800" b="1" dirty="0">
                <a:solidFill>
                  <a:schemeClr val="folHlink"/>
                </a:solidFill>
                <a:latin typeface="Comic Sans MS" panose="030F0702030302020204" pitchFamily="66" charset="0"/>
              </a:rPr>
              <a:t>  }</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226E3353-77C9-4FAF-9FF8-F2B16A45793A}"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6869"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30</a:t>
            </a:fld>
            <a:endParaRPr lang="en-US" altLang="zh-CN" sz="1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7891" name="Rectangle 2"/>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函数定义（续）</a:t>
            </a:r>
          </a:p>
        </p:txBody>
      </p:sp>
      <p:sp>
        <p:nvSpPr>
          <p:cNvPr id="37892" name="Rectangle 3"/>
          <p:cNvSpPr>
            <a:spLocks noGrp="1"/>
          </p:cNvSpPr>
          <p:nvPr>
            <p:ph idx="1"/>
          </p:nvPr>
        </p:nvSpPr>
        <p:spPr>
          <a:xfrm>
            <a:off x="609600" y="2017713"/>
            <a:ext cx="8345488" cy="4114800"/>
          </a:xfrm>
          <a:ln/>
        </p:spPr>
        <p:txBody>
          <a:bodyPr vert="horz" wrap="square" lIns="91440" tIns="45720" rIns="91440" bIns="45720" anchor="t" anchorCtr="0"/>
          <a:lstStyle/>
          <a:p>
            <a:pPr eaLnBrk="1" hangingPunct="1">
              <a:lnSpc>
                <a:spcPct val="90000"/>
              </a:lnSpc>
            </a:pPr>
            <a:r>
              <a:rPr lang="en-US" altLang="zh-CN" sz="2800" b="1" dirty="0">
                <a:latin typeface="Comic Sans MS" panose="030F0702030302020204" pitchFamily="66" charset="0"/>
              </a:rPr>
              <a:t>C</a:t>
            </a:r>
            <a:r>
              <a:rPr lang="zh-CN" altLang="en-US" sz="2800" b="1" dirty="0">
                <a:latin typeface="Comic Sans MS" panose="030F0702030302020204" pitchFamily="66" charset="0"/>
              </a:rPr>
              <a:t>语言也允许在函数名后的圆括号内只给出各形参的名，随后才指定各形参的类型，但这种写法在</a:t>
            </a:r>
            <a:r>
              <a:rPr lang="en-US" altLang="zh-CN" sz="2800" b="1" dirty="0">
                <a:latin typeface="Comic Sans MS" panose="030F0702030302020204" pitchFamily="66" charset="0"/>
              </a:rPr>
              <a:t>C++</a:t>
            </a:r>
            <a:r>
              <a:rPr lang="zh-CN" altLang="en-US" sz="2800" b="1" dirty="0">
                <a:latin typeface="Comic Sans MS" panose="030F0702030302020204" pitchFamily="66" charset="0"/>
              </a:rPr>
              <a:t>中已不允许</a:t>
            </a:r>
          </a:p>
          <a:p>
            <a:pPr lvl="1" eaLnBrk="1" hangingPunct="1">
              <a:lnSpc>
                <a:spcPct val="70000"/>
              </a:lnSpc>
            </a:pPr>
            <a:r>
              <a:rPr lang="en-US" altLang="zh-CN" sz="2400" b="1" dirty="0">
                <a:solidFill>
                  <a:srgbClr val="0000FF"/>
                </a:solidFill>
                <a:latin typeface="Comic Sans MS" panose="030F0702030302020204" pitchFamily="66" charset="0"/>
              </a:rPr>
              <a:t>double  min(x, y)</a:t>
            </a:r>
          </a:p>
          <a:p>
            <a:pPr lvl="1" eaLnBrk="1" hangingPunct="1">
              <a:lnSpc>
                <a:spcPct val="70000"/>
              </a:lnSpc>
            </a:pPr>
            <a:r>
              <a:rPr lang="en-US" altLang="zh-CN" sz="2400" b="1" dirty="0">
                <a:solidFill>
                  <a:srgbClr val="0000FF"/>
                </a:solidFill>
                <a:latin typeface="Comic Sans MS" panose="030F0702030302020204" pitchFamily="66" charset="0"/>
              </a:rPr>
              <a:t>double x, y;</a:t>
            </a:r>
          </a:p>
          <a:p>
            <a:pPr lvl="1" eaLnBrk="1" hangingPunct="1">
              <a:lnSpc>
                <a:spcPct val="70000"/>
              </a:lnSpc>
            </a:pPr>
            <a:r>
              <a:rPr lang="en-US" altLang="zh-CN" sz="2400" b="1" dirty="0">
                <a:solidFill>
                  <a:srgbClr val="0000FF"/>
                </a:solidFill>
                <a:latin typeface="Comic Sans MS" panose="030F0702030302020204" pitchFamily="66" charset="0"/>
              </a:rPr>
              <a:t>{</a:t>
            </a:r>
          </a:p>
          <a:p>
            <a:pPr lvl="1" eaLnBrk="1" hangingPunct="1">
              <a:lnSpc>
                <a:spcPct val="70000"/>
              </a:lnSpc>
            </a:pPr>
            <a:r>
              <a:rPr lang="en-US" altLang="zh-CN" sz="2400" b="1" dirty="0">
                <a:solidFill>
                  <a:srgbClr val="0000FF"/>
                </a:solidFill>
                <a:latin typeface="Comic Sans MS" panose="030F0702030302020204" pitchFamily="66" charset="0"/>
              </a:rPr>
              <a:t>  return x &lt; y ? x : y;</a:t>
            </a:r>
          </a:p>
          <a:p>
            <a:pPr lvl="1" eaLnBrk="1" hangingPunct="1">
              <a:lnSpc>
                <a:spcPct val="70000"/>
              </a:lnSpc>
            </a:pPr>
            <a:r>
              <a:rPr lang="en-US" altLang="zh-CN" sz="2400" b="1" dirty="0">
                <a:solidFill>
                  <a:srgbClr val="0000FF"/>
                </a:solidFill>
                <a:latin typeface="Comic Sans MS" panose="030F0702030302020204" pitchFamily="66" charset="0"/>
              </a:rPr>
              <a:t>}</a:t>
            </a:r>
          </a:p>
          <a:p>
            <a:pPr eaLnBrk="1" hangingPunct="1">
              <a:lnSpc>
                <a:spcPct val="90000"/>
              </a:lnSpc>
            </a:pPr>
            <a:r>
              <a:rPr lang="en-US" altLang="zh-CN" sz="2800" b="1" dirty="0">
                <a:latin typeface="Comic Sans MS" panose="030F0702030302020204" pitchFamily="66" charset="0"/>
              </a:rPr>
              <a:t>C</a:t>
            </a:r>
            <a:r>
              <a:rPr lang="zh-CN" altLang="en-US" sz="2800" b="1" dirty="0">
                <a:latin typeface="Comic Sans MS" panose="030F0702030302020204" pitchFamily="66" charset="0"/>
              </a:rPr>
              <a:t>语言还允许函数体为空的函数</a:t>
            </a:r>
          </a:p>
          <a:p>
            <a:pPr lvl="1" eaLnBrk="1" hangingPunct="1">
              <a:lnSpc>
                <a:spcPct val="70000"/>
              </a:lnSpc>
            </a:pPr>
            <a:r>
              <a:rPr lang="en-US" altLang="zh-CN" sz="2400" b="1" dirty="0">
                <a:solidFill>
                  <a:srgbClr val="0000FF"/>
                </a:solidFill>
                <a:latin typeface="Comic Sans MS" panose="030F0702030302020204" pitchFamily="66" charset="0"/>
              </a:rPr>
              <a:t>dummy()  /* </a:t>
            </a:r>
            <a:r>
              <a:rPr lang="zh-CN" altLang="en-US" sz="2400" b="1" dirty="0">
                <a:solidFill>
                  <a:srgbClr val="0000FF"/>
                </a:solidFill>
                <a:latin typeface="Comic Sans MS" panose="030F0702030302020204" pitchFamily="66" charset="0"/>
              </a:rPr>
              <a:t>或 </a:t>
            </a:r>
            <a:r>
              <a:rPr lang="en-US" altLang="zh-CN" sz="2400" b="1" dirty="0">
                <a:solidFill>
                  <a:srgbClr val="0000FF"/>
                </a:solidFill>
                <a:latin typeface="Comic Sans MS" panose="030F0702030302020204" pitchFamily="66" charset="0"/>
              </a:rPr>
              <a:t>dummy(void) */</a:t>
            </a:r>
          </a:p>
          <a:p>
            <a:pPr lvl="1" eaLnBrk="1" hangingPunct="1">
              <a:lnSpc>
                <a:spcPct val="70000"/>
              </a:lnSpc>
            </a:pPr>
            <a:r>
              <a:rPr lang="en-US" altLang="zh-CN" sz="2400" b="1" dirty="0">
                <a:solidFill>
                  <a:srgbClr val="0000FF"/>
                </a:solidFill>
                <a:latin typeface="Comic Sans MS" panose="030F0702030302020204" pitchFamily="66" charset="0"/>
              </a:rPr>
              <a:t>{</a:t>
            </a:r>
          </a:p>
          <a:p>
            <a:pPr lvl="1" eaLnBrk="1" hangingPunct="1">
              <a:lnSpc>
                <a:spcPct val="70000"/>
              </a:lnSpc>
            </a:pPr>
            <a:r>
              <a:rPr lang="en-US" altLang="zh-CN" sz="2400" b="1" dirty="0">
                <a:solidFill>
                  <a:srgbClr val="0000FF"/>
                </a:solidFill>
                <a:latin typeface="Comic Sans MS" panose="030F0702030302020204" pitchFamily="66" charset="0"/>
              </a:rPr>
              <a:t>}</a:t>
            </a:r>
            <a:endParaRPr lang="en-US" altLang="zh-CN" sz="2400" dirty="0"/>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0D10D00F-6B62-4EBB-8597-BEFC87E8035C}"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7894"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31</a:t>
            </a:fld>
            <a:endParaRPr lang="en-US" altLang="zh-CN" sz="1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8915" name="Rectangle 2"/>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函数调用</a:t>
            </a:r>
          </a:p>
        </p:txBody>
      </p:sp>
      <p:sp>
        <p:nvSpPr>
          <p:cNvPr id="367619" name="Rectangle 3"/>
          <p:cNvSpPr>
            <a:spLocks noGrp="1"/>
          </p:cNvSpPr>
          <p:nvPr>
            <p:ph idx="1"/>
          </p:nvPr>
        </p:nvSpPr>
        <p:spPr>
          <a:xfrm>
            <a:off x="685800" y="2017713"/>
            <a:ext cx="8269288" cy="4114800"/>
          </a:xfrm>
          <a:ln/>
        </p:spPr>
        <p:txBody>
          <a:bodyPr vert="horz" wrap="square" lIns="91440" tIns="45720" rIns="91440" bIns="45720" anchor="t" anchorCtr="0"/>
          <a:lstStyle/>
          <a:p>
            <a:pPr eaLnBrk="1" hangingPunct="1">
              <a:lnSpc>
                <a:spcPct val="90000"/>
              </a:lnSpc>
            </a:pPr>
            <a:r>
              <a:rPr lang="zh-CN" altLang="en-US" b="1" dirty="0">
                <a:latin typeface="Comic Sans MS" panose="030F0702030302020204" pitchFamily="66" charset="0"/>
              </a:rPr>
              <a:t>函数被定义以后，凡要实现函数功能的地方，就可简单地通过函数调用来完成</a:t>
            </a:r>
          </a:p>
          <a:p>
            <a:pPr eaLnBrk="1" hangingPunct="1">
              <a:lnSpc>
                <a:spcPct val="90000"/>
              </a:lnSpc>
            </a:pPr>
            <a:r>
              <a:rPr lang="zh-CN" altLang="en-US" b="1" dirty="0">
                <a:latin typeface="Comic Sans MS" panose="030F0702030302020204" pitchFamily="66" charset="0"/>
              </a:rPr>
              <a:t>函数调用的一般形式为</a:t>
            </a:r>
          </a:p>
          <a:p>
            <a:pPr lvl="1" eaLnBrk="1" hangingPunct="1">
              <a:lnSpc>
                <a:spcPct val="90000"/>
              </a:lnSpc>
            </a:pPr>
            <a:r>
              <a:rPr lang="zh-CN" altLang="en-US" b="1" dirty="0">
                <a:solidFill>
                  <a:srgbClr val="0000FF"/>
                </a:solidFill>
                <a:latin typeface="Comic Sans MS" panose="030F0702030302020204" pitchFamily="66" charset="0"/>
              </a:rPr>
              <a:t>函数名（实在参数表）</a:t>
            </a:r>
          </a:p>
          <a:p>
            <a:pPr eaLnBrk="1" hangingPunct="1">
              <a:lnSpc>
                <a:spcPct val="90000"/>
              </a:lnSpc>
            </a:pPr>
            <a:r>
              <a:rPr lang="zh-CN" altLang="en-US" b="1" dirty="0">
                <a:latin typeface="Comic Sans MS" panose="030F0702030302020204" pitchFamily="66" charset="0"/>
              </a:rPr>
              <a:t>实在参数，简称实参。函数调用时，实参按它们出现的顺序与函数定义中的形参一一对应，并要求实参类型与其对应的形参类型相一致</a:t>
            </a:r>
          </a:p>
          <a:p>
            <a:pPr algn="just" eaLnBrk="1" hangingPunct="1">
              <a:lnSpc>
                <a:spcPct val="90000"/>
              </a:lnSpc>
              <a:buNone/>
            </a:pPr>
            <a:endParaRPr lang="en-US" altLang="zh-CN" dirty="0"/>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9693ABD8-7BB7-4EA9-A312-68295348E9ED}"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8918"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32</a:t>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 calcmode="lin" valueType="num">
                                      <p:cBhvr additive="base">
                                        <p:cTn id="7" dur="500" fill="hold"/>
                                        <p:tgtEl>
                                          <p:spTgt spid="36761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6761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67619">
                                            <p:txEl>
                                              <p:pRg st="1" end="1"/>
                                            </p:txEl>
                                          </p:spTgt>
                                        </p:tgtEl>
                                        <p:attrNameLst>
                                          <p:attrName>style.visibility</p:attrName>
                                        </p:attrNameLst>
                                      </p:cBhvr>
                                      <p:to>
                                        <p:strVal val="visible"/>
                                      </p:to>
                                    </p:set>
                                    <p:anim calcmode="lin" valueType="num">
                                      <p:cBhvr additive="base">
                                        <p:cTn id="13" dur="500" fill="hold"/>
                                        <p:tgtEl>
                                          <p:spTgt spid="36761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67619">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67619">
                                            <p:txEl>
                                              <p:pRg st="2" end="2"/>
                                            </p:txEl>
                                          </p:spTgt>
                                        </p:tgtEl>
                                        <p:attrNameLst>
                                          <p:attrName>style.visibility</p:attrName>
                                        </p:attrNameLst>
                                      </p:cBhvr>
                                      <p:to>
                                        <p:strVal val="visible"/>
                                      </p:to>
                                    </p:set>
                                    <p:anim calcmode="lin" valueType="num">
                                      <p:cBhvr additive="base">
                                        <p:cTn id="17" dur="500" fill="hold"/>
                                        <p:tgtEl>
                                          <p:spTgt spid="367619">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6761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367619">
                                            <p:txEl>
                                              <p:pRg st="3" end="3"/>
                                            </p:txEl>
                                          </p:spTgt>
                                        </p:tgtEl>
                                        <p:attrNameLst>
                                          <p:attrName>style.visibility</p:attrName>
                                        </p:attrNameLst>
                                      </p:cBhvr>
                                      <p:to>
                                        <p:strVal val="visible"/>
                                      </p:to>
                                    </p:set>
                                    <p:anim calcmode="lin" valueType="num">
                                      <p:cBhvr additive="base">
                                        <p:cTn id="23" dur="500" fill="hold"/>
                                        <p:tgtEl>
                                          <p:spTgt spid="367619">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67619">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619"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9939" name="Rectangle 2"/>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函数调用（续）</a:t>
            </a:r>
          </a:p>
        </p:txBody>
      </p:sp>
      <p:sp>
        <p:nvSpPr>
          <p:cNvPr id="39940" name="Rectangle 3"/>
          <p:cNvSpPr>
            <a:spLocks noGrp="1"/>
          </p:cNvSpPr>
          <p:nvPr>
            <p:ph idx="1"/>
          </p:nvPr>
        </p:nvSpPr>
        <p:spPr>
          <a:ln/>
        </p:spPr>
        <p:txBody>
          <a:bodyPr vert="horz" wrap="square" lIns="91440" tIns="45720" rIns="91440" bIns="45720" anchor="t" anchorCtr="0"/>
          <a:lstStyle/>
          <a:p>
            <a:pPr eaLnBrk="1" hangingPunct="1"/>
            <a:r>
              <a:rPr lang="zh-CN" altLang="en-US" b="1" dirty="0">
                <a:latin typeface="Comic Sans MS" panose="030F0702030302020204" pitchFamily="66" charset="0"/>
              </a:rPr>
              <a:t>函数调用有两种方式</a:t>
            </a:r>
          </a:p>
          <a:p>
            <a:pPr lvl="1" eaLnBrk="1" hangingPunct="1"/>
            <a:r>
              <a:rPr lang="zh-CN" altLang="en-US" b="1" dirty="0">
                <a:latin typeface="Comic Sans MS" panose="030F0702030302020204" pitchFamily="66" charset="0"/>
              </a:rPr>
              <a:t>传值调用（</a:t>
            </a:r>
            <a:r>
              <a:rPr lang="en-US" altLang="zh-CN" b="1" dirty="0">
                <a:latin typeface="Comic Sans MS" panose="030F0702030302020204" pitchFamily="66" charset="0"/>
              </a:rPr>
              <a:t>call by value</a:t>
            </a:r>
            <a:r>
              <a:rPr lang="zh-CN" altLang="en-US" b="1" dirty="0">
                <a:latin typeface="Comic Sans MS" panose="030F0702030302020204" pitchFamily="66" charset="0"/>
              </a:rPr>
              <a:t>）</a:t>
            </a:r>
          </a:p>
          <a:p>
            <a:pPr lvl="2" eaLnBrk="1" hangingPunct="1"/>
            <a:r>
              <a:rPr lang="zh-CN" altLang="en-US" b="1" dirty="0">
                <a:latin typeface="Comic Sans MS" panose="030F0702030302020204" pitchFamily="66" charset="0"/>
              </a:rPr>
              <a:t>把实参的值传给被调用函数的参数（形参）。这时，被调用函数对参数的改变，不影响调用函数实参的原始值</a:t>
            </a:r>
          </a:p>
          <a:p>
            <a:pPr lvl="1" eaLnBrk="1" hangingPunct="1"/>
            <a:r>
              <a:rPr lang="zh-CN" altLang="en-US" b="1" dirty="0">
                <a:latin typeface="Comic Sans MS" panose="030F0702030302020204" pitchFamily="66" charset="0"/>
              </a:rPr>
              <a:t>传引用调用（</a:t>
            </a:r>
            <a:r>
              <a:rPr lang="en-US" altLang="zh-CN" b="1" dirty="0">
                <a:latin typeface="Comic Sans MS" panose="030F0702030302020204" pitchFamily="66" charset="0"/>
              </a:rPr>
              <a:t>call by reference</a:t>
            </a:r>
            <a:r>
              <a:rPr lang="zh-CN" altLang="en-US" b="1" dirty="0">
                <a:latin typeface="Comic Sans MS" panose="030F0702030302020204" pitchFamily="66" charset="0"/>
              </a:rPr>
              <a:t>）</a:t>
            </a:r>
          </a:p>
          <a:p>
            <a:pPr lvl="2" eaLnBrk="1" hangingPunct="1"/>
            <a:r>
              <a:rPr lang="zh-CN" altLang="en-US" b="1" dirty="0">
                <a:latin typeface="Comic Sans MS" panose="030F0702030302020204" pitchFamily="66" charset="0"/>
              </a:rPr>
              <a:t>把实参的地址传给被调用函数的参数（形参）地址。这时，被调用函数对参数的改变，将影响到调用函数实参的原始值</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BDF0BBA0-17B0-4CEA-9B22-94A7C58F7EDA}"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9942"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33</a:t>
            </a:fld>
            <a:endParaRPr lang="en-US" altLang="zh-CN" sz="1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0963" name="Rectangle 2"/>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函数调用（续）</a:t>
            </a:r>
          </a:p>
        </p:txBody>
      </p:sp>
      <p:sp>
        <p:nvSpPr>
          <p:cNvPr id="40964" name="Rectangle 3"/>
          <p:cNvSpPr>
            <a:spLocks noGrp="1"/>
          </p:cNvSpPr>
          <p:nvPr>
            <p:ph idx="1"/>
          </p:nvPr>
        </p:nvSpPr>
        <p:spPr>
          <a:xfrm>
            <a:off x="990600" y="1981200"/>
            <a:ext cx="7772400" cy="4114800"/>
          </a:xfrm>
          <a:ln/>
        </p:spPr>
        <p:txBody>
          <a:bodyPr vert="horz" wrap="square" lIns="91440" tIns="45720" rIns="91440" bIns="45720" anchor="t" anchorCtr="0"/>
          <a:lstStyle/>
          <a:p>
            <a:pPr eaLnBrk="1" hangingPunct="1">
              <a:lnSpc>
                <a:spcPct val="90000"/>
              </a:lnSpc>
            </a:pPr>
            <a:r>
              <a:rPr lang="zh-CN" altLang="en-US" dirty="0">
                <a:latin typeface="Comic Sans MS" panose="030F0702030302020204" pitchFamily="66" charset="0"/>
              </a:rPr>
              <a:t>对</a:t>
            </a:r>
            <a:r>
              <a:rPr lang="en-US" altLang="zh-CN" dirty="0">
                <a:latin typeface="Comic Sans MS" panose="030F0702030302020204" pitchFamily="66" charset="0"/>
              </a:rPr>
              <a:t>double min(double x, double y)</a:t>
            </a:r>
            <a:r>
              <a:rPr lang="zh-CN" altLang="en-US" dirty="0">
                <a:latin typeface="Comic Sans MS" panose="030F0702030302020204" pitchFamily="66" charset="0"/>
              </a:rPr>
              <a:t>的函数调用 </a:t>
            </a:r>
            <a:r>
              <a:rPr lang="en-US" altLang="zh-CN" dirty="0">
                <a:latin typeface="Comic Sans MS" panose="030F0702030302020204" pitchFamily="66" charset="0"/>
              </a:rPr>
              <a:t>w = min(u, v);</a:t>
            </a:r>
          </a:p>
          <a:p>
            <a:pPr lvl="1" eaLnBrk="1" hangingPunct="1">
              <a:lnSpc>
                <a:spcPct val="90000"/>
              </a:lnSpc>
            </a:pPr>
            <a:r>
              <a:rPr lang="zh-CN" altLang="en-US" dirty="0">
                <a:latin typeface="Comic Sans MS" panose="030F0702030302020204" pitchFamily="66" charset="0"/>
              </a:rPr>
              <a:t>函数调用</a:t>
            </a:r>
            <a:r>
              <a:rPr lang="en-US" altLang="zh-CN" dirty="0">
                <a:latin typeface="Comic Sans MS" panose="030F0702030302020204" pitchFamily="66" charset="0"/>
              </a:rPr>
              <a:t>min(u, v)</a:t>
            </a:r>
            <a:r>
              <a:rPr lang="zh-CN" altLang="en-US" dirty="0">
                <a:latin typeface="Comic Sans MS" panose="030F0702030302020204" pitchFamily="66" charset="0"/>
              </a:rPr>
              <a:t>就是对函数</a:t>
            </a:r>
            <a:r>
              <a:rPr lang="en-US" altLang="zh-CN" dirty="0">
                <a:latin typeface="Comic Sans MS" panose="030F0702030302020204" pitchFamily="66" charset="0"/>
              </a:rPr>
              <a:t>min()</a:t>
            </a:r>
            <a:r>
              <a:rPr lang="zh-CN" altLang="en-US" dirty="0">
                <a:latin typeface="Comic Sans MS" panose="030F0702030302020204" pitchFamily="66" charset="0"/>
              </a:rPr>
              <a:t>的调用，它提供了两个实参</a:t>
            </a:r>
            <a:r>
              <a:rPr lang="en-US" altLang="zh-CN" dirty="0">
                <a:latin typeface="Comic Sans MS" panose="030F0702030302020204" pitchFamily="66" charset="0"/>
              </a:rPr>
              <a:t>u</a:t>
            </a:r>
            <a:r>
              <a:rPr lang="zh-CN" altLang="en-US" dirty="0">
                <a:latin typeface="Comic Sans MS" panose="030F0702030302020204" pitchFamily="66" charset="0"/>
              </a:rPr>
              <a:t>和</a:t>
            </a:r>
            <a:r>
              <a:rPr lang="en-US" altLang="zh-CN" dirty="0">
                <a:latin typeface="Comic Sans MS" panose="030F0702030302020204" pitchFamily="66" charset="0"/>
              </a:rPr>
              <a:t>v</a:t>
            </a:r>
            <a:r>
              <a:rPr lang="zh-CN" altLang="en-US" dirty="0">
                <a:latin typeface="Comic Sans MS" panose="030F0702030302020204" pitchFamily="66" charset="0"/>
              </a:rPr>
              <a:t>，分别对应形参</a:t>
            </a:r>
            <a:r>
              <a:rPr lang="en-US" altLang="zh-CN" dirty="0">
                <a:latin typeface="Comic Sans MS" panose="030F0702030302020204" pitchFamily="66" charset="0"/>
              </a:rPr>
              <a:t>x</a:t>
            </a:r>
            <a:r>
              <a:rPr lang="zh-CN" altLang="en-US" dirty="0">
                <a:latin typeface="Comic Sans MS" panose="030F0702030302020204" pitchFamily="66" charset="0"/>
              </a:rPr>
              <a:t>和</a:t>
            </a:r>
            <a:r>
              <a:rPr lang="en-US" altLang="zh-CN" dirty="0">
                <a:latin typeface="Comic Sans MS" panose="030F0702030302020204" pitchFamily="66" charset="0"/>
              </a:rPr>
              <a:t>y</a:t>
            </a:r>
          </a:p>
          <a:p>
            <a:pPr eaLnBrk="1" hangingPunct="1">
              <a:lnSpc>
                <a:spcPct val="90000"/>
              </a:lnSpc>
            </a:pPr>
            <a:r>
              <a:rPr lang="zh-CN" altLang="en-US" dirty="0">
                <a:latin typeface="Comic Sans MS" panose="030F0702030302020204" pitchFamily="66" charset="0"/>
              </a:rPr>
              <a:t>如果调用无形参的函数，这时函数的调用形式变为</a:t>
            </a:r>
          </a:p>
          <a:p>
            <a:pPr lvl="1" eaLnBrk="1" hangingPunct="1">
              <a:lnSpc>
                <a:spcPct val="90000"/>
              </a:lnSpc>
            </a:pPr>
            <a:r>
              <a:rPr lang="zh-CN" altLang="en-US" dirty="0">
                <a:latin typeface="Comic Sans MS" panose="030F0702030302020204" pitchFamily="66" charset="0"/>
              </a:rPr>
              <a:t>函数名</a:t>
            </a:r>
            <a:r>
              <a:rPr lang="en-US" altLang="zh-CN" dirty="0">
                <a:latin typeface="Comic Sans MS" panose="030F0702030302020204" pitchFamily="66" charset="0"/>
              </a:rPr>
              <a:t>()</a:t>
            </a:r>
            <a:endParaRPr lang="zh-CN" altLang="en-US" dirty="0">
              <a:latin typeface="Comic Sans MS" panose="030F0702030302020204" pitchFamily="66" charset="0"/>
            </a:endParaRPr>
          </a:p>
          <a:p>
            <a:pPr lvl="1" eaLnBrk="1" hangingPunct="1">
              <a:lnSpc>
                <a:spcPct val="90000"/>
              </a:lnSpc>
            </a:pPr>
            <a:r>
              <a:rPr lang="zh-CN" altLang="en-US" sz="2400" dirty="0">
                <a:latin typeface="Comic Sans MS" panose="030F0702030302020204" pitchFamily="66" charset="0"/>
              </a:rPr>
              <a:t>其中函数名之后的一对圆括号是不能省略的</a:t>
            </a:r>
          </a:p>
          <a:p>
            <a:pPr algn="just" eaLnBrk="1" hangingPunct="1">
              <a:lnSpc>
                <a:spcPct val="90000"/>
              </a:lnSpc>
              <a:buNone/>
            </a:pPr>
            <a:r>
              <a:rPr lang="zh-CN" altLang="en-US" sz="2000" b="1" dirty="0">
                <a:solidFill>
                  <a:schemeClr val="folHlink"/>
                </a:solidFill>
                <a:latin typeface="Comic Sans MS" panose="030F0702030302020204" pitchFamily="66" charset="0"/>
              </a:rPr>
              <a:t> </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094FE347-8571-4C83-AAC0-CCBF61206737}"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0966"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34</a:t>
            </a:fld>
            <a:endParaRPr lang="en-US" altLang="zh-CN" sz="1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1987" name="Rectangle 2"/>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函数调用（续）</a:t>
            </a:r>
          </a:p>
        </p:txBody>
      </p:sp>
      <p:sp>
        <p:nvSpPr>
          <p:cNvPr id="41988" name="Rectangle 3"/>
          <p:cNvSpPr>
            <a:spLocks noGrp="1"/>
          </p:cNvSpPr>
          <p:nvPr>
            <p:ph idx="1"/>
          </p:nvPr>
        </p:nvSpPr>
        <p:spPr>
          <a:ln/>
        </p:spPr>
        <p:txBody>
          <a:bodyPr vert="horz" wrap="square" lIns="91440" tIns="45720" rIns="91440" bIns="45720" anchor="t" anchorCtr="0"/>
          <a:lstStyle/>
          <a:p>
            <a:pPr eaLnBrk="1" hangingPunct="1"/>
            <a:r>
              <a:rPr lang="zh-CN" altLang="en-US" sz="2800" dirty="0">
                <a:latin typeface="Comic Sans MS" panose="030F0702030302020204" pitchFamily="66" charset="0"/>
              </a:rPr>
              <a:t>按函数调用在程序中的作用，有两种不同类型的应用</a:t>
            </a:r>
          </a:p>
          <a:p>
            <a:pPr lvl="1" eaLnBrk="1" hangingPunct="1"/>
            <a:r>
              <a:rPr lang="zh-CN" altLang="en-US" sz="2400" b="1" dirty="0">
                <a:latin typeface="Comic Sans MS" panose="030F0702030302020204" pitchFamily="66" charset="0"/>
              </a:rPr>
              <a:t>函数调用只是利用函数所完成的功能</a:t>
            </a:r>
            <a:r>
              <a:rPr lang="zh-CN" altLang="en-US" sz="2400" dirty="0">
                <a:latin typeface="Comic Sans MS" panose="030F0702030302020204" pitchFamily="66" charset="0"/>
              </a:rPr>
              <a:t>。此时，将函数调用作为一个独立的语句。这种应用不要求或无视函数的返回值</a:t>
            </a:r>
          </a:p>
          <a:p>
            <a:pPr lvl="2" eaLnBrk="1" hangingPunct="1"/>
            <a:r>
              <a:rPr lang="zh-CN" altLang="en-US" sz="2000" dirty="0">
                <a:latin typeface="Comic Sans MS" panose="030F0702030302020204" pitchFamily="66" charset="0"/>
              </a:rPr>
              <a:t>如程序中经常使用的调用格式输入函数</a:t>
            </a:r>
            <a:r>
              <a:rPr lang="en-US" altLang="zh-CN" sz="2000" dirty="0">
                <a:latin typeface="Comic Sans MS" panose="030F0702030302020204" pitchFamily="66" charset="0"/>
              </a:rPr>
              <a:t>scanf()</a:t>
            </a:r>
            <a:r>
              <a:rPr lang="zh-CN" altLang="en-US" sz="2000" dirty="0">
                <a:latin typeface="Comic Sans MS" panose="030F0702030302020204" pitchFamily="66" charset="0"/>
              </a:rPr>
              <a:t>和格式输出函数</a:t>
            </a:r>
            <a:r>
              <a:rPr lang="en-US" altLang="zh-CN" sz="2000" dirty="0">
                <a:latin typeface="Comic Sans MS" panose="030F0702030302020204" pitchFamily="66" charset="0"/>
              </a:rPr>
              <a:t>printf()</a:t>
            </a:r>
            <a:r>
              <a:rPr lang="zh-CN" altLang="en-US" sz="2000" dirty="0">
                <a:latin typeface="Comic Sans MS" panose="030F0702030302020204" pitchFamily="66" charset="0"/>
              </a:rPr>
              <a:t>等。</a:t>
            </a:r>
          </a:p>
          <a:p>
            <a:pPr lvl="1" eaLnBrk="1" hangingPunct="1"/>
            <a:r>
              <a:rPr lang="zh-CN" altLang="en-US" sz="2400" b="1" dirty="0">
                <a:solidFill>
                  <a:schemeClr val="tx2"/>
                </a:solidFill>
                <a:latin typeface="Comic Sans MS" panose="030F0702030302020204" pitchFamily="66" charset="0"/>
              </a:rPr>
              <a:t>函数调用是利用函数的返回值</a:t>
            </a:r>
            <a:r>
              <a:rPr lang="zh-CN" altLang="en-US" sz="2400" dirty="0">
                <a:latin typeface="Comic Sans MS" panose="030F0702030302020204" pitchFamily="66" charset="0"/>
              </a:rPr>
              <a:t>：或用这返回值继续进行表达式的计算，或输出函数返回值等</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C13B0971-B9D0-4A56-9EE8-0055F8F9F116}"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1990"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35</a:t>
            </a:fld>
            <a:endParaRPr lang="en-US" altLang="zh-CN" sz="1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3011" name="Rectangle 2"/>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函数调用的执行过程</a:t>
            </a:r>
          </a:p>
        </p:txBody>
      </p:sp>
      <p:sp>
        <p:nvSpPr>
          <p:cNvPr id="43012" name="Rectangle 3"/>
          <p:cNvSpPr>
            <a:spLocks noGrp="1"/>
          </p:cNvSpPr>
          <p:nvPr>
            <p:ph idx="1"/>
          </p:nvPr>
        </p:nvSpPr>
        <p:spPr>
          <a:xfrm>
            <a:off x="457200" y="2057400"/>
            <a:ext cx="8305800" cy="4114800"/>
          </a:xfrm>
          <a:ln>
            <a:solidFill>
              <a:schemeClr val="hlink">
                <a:alpha val="100000"/>
              </a:schemeClr>
            </a:solidFill>
            <a:miter lim="800000"/>
          </a:ln>
        </p:spPr>
        <p:txBody>
          <a:bodyPr vert="horz" wrap="square" lIns="91440" tIns="45720" rIns="91440" bIns="45720" anchor="t" anchorCtr="0"/>
          <a:lstStyle/>
          <a:p>
            <a:pPr marL="533400" indent="-533400" eaLnBrk="1" hangingPunct="1">
              <a:buFont typeface="Wingdings" panose="05000000000000000000" pitchFamily="2" charset="2"/>
              <a:buAutoNum type="arabicPeriod"/>
            </a:pPr>
            <a:r>
              <a:rPr lang="zh-CN" altLang="en-US" sz="2800" b="1" dirty="0">
                <a:latin typeface="Comic Sans MS" panose="030F0702030302020204" pitchFamily="66" charset="0"/>
              </a:rPr>
              <a:t>为形参分配内存空间</a:t>
            </a:r>
          </a:p>
          <a:p>
            <a:pPr marL="533400" indent="-533400" eaLnBrk="1" hangingPunct="1">
              <a:buFont typeface="Wingdings" panose="05000000000000000000" pitchFamily="2" charset="2"/>
              <a:buAutoNum type="arabicPeriod"/>
            </a:pPr>
            <a:r>
              <a:rPr lang="zh-CN" altLang="en-US" sz="2800" b="1" dirty="0">
                <a:latin typeface="Comic Sans MS" panose="030F0702030302020204" pitchFamily="66" charset="0"/>
              </a:rPr>
              <a:t>计算实参表达式的值，并将值赋给对应的形参</a:t>
            </a:r>
          </a:p>
          <a:p>
            <a:pPr marL="533400" indent="-533400" eaLnBrk="1" hangingPunct="1">
              <a:buFont typeface="Wingdings" panose="05000000000000000000" pitchFamily="2" charset="2"/>
              <a:buAutoNum type="arabicPeriod"/>
            </a:pPr>
            <a:r>
              <a:rPr lang="zh-CN" altLang="en-US" sz="2800" b="1" dirty="0">
                <a:latin typeface="Comic Sans MS" panose="030F0702030302020204" pitchFamily="66" charset="0"/>
              </a:rPr>
              <a:t>为函数的局部变量分配内存空间</a:t>
            </a:r>
          </a:p>
          <a:p>
            <a:pPr marL="533400" indent="-533400" eaLnBrk="1" hangingPunct="1">
              <a:buFont typeface="Wingdings" panose="05000000000000000000" pitchFamily="2" charset="2"/>
              <a:buAutoNum type="arabicPeriod"/>
            </a:pPr>
            <a:r>
              <a:rPr lang="zh-CN" altLang="en-US" sz="2800" b="1" dirty="0">
                <a:latin typeface="Comic Sans MS" panose="030F0702030302020204" pitchFamily="66" charset="0"/>
              </a:rPr>
              <a:t>执行函数体内的语句序列</a:t>
            </a:r>
          </a:p>
          <a:p>
            <a:pPr marL="533400" indent="-533400" eaLnBrk="1" hangingPunct="1">
              <a:buFont typeface="Wingdings" panose="05000000000000000000" pitchFamily="2" charset="2"/>
              <a:buAutoNum type="arabicPeriod"/>
            </a:pPr>
            <a:r>
              <a:rPr lang="zh-CN" altLang="en-US" sz="2800" b="1" dirty="0">
                <a:latin typeface="Comic Sans MS" panose="030F0702030302020204" pitchFamily="66" charset="0"/>
              </a:rPr>
              <a:t>函数体执行完，或执行了</a:t>
            </a:r>
            <a:r>
              <a:rPr lang="en-US" altLang="zh-CN" sz="2800" b="1" dirty="0">
                <a:latin typeface="Comic Sans MS" panose="030F0702030302020204" pitchFamily="66" charset="0"/>
              </a:rPr>
              <a:t>return</a:t>
            </a:r>
            <a:r>
              <a:rPr lang="zh-CN" altLang="en-US" sz="2800" b="1" dirty="0">
                <a:latin typeface="Comic Sans MS" panose="030F0702030302020204" pitchFamily="66" charset="0"/>
              </a:rPr>
              <a:t>语句后，释放为这次函数调用分配的全部内存空间</a:t>
            </a:r>
          </a:p>
          <a:p>
            <a:pPr marL="533400" indent="-533400" eaLnBrk="1" hangingPunct="1">
              <a:buFont typeface="Wingdings" panose="05000000000000000000" pitchFamily="2" charset="2"/>
              <a:buAutoNum type="arabicPeriod"/>
            </a:pPr>
            <a:r>
              <a:rPr lang="zh-CN" altLang="en-US" sz="2800" b="1" dirty="0">
                <a:latin typeface="Comic Sans MS" panose="030F0702030302020204" pitchFamily="66" charset="0"/>
              </a:rPr>
              <a:t>将函数值（如果有）返回到函数调用处继续执行</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17C0FB5C-EE51-4CF0-8F1F-39F842F9A024}"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3014"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36</a:t>
            </a:fld>
            <a:endParaRPr lang="en-US" altLang="zh-CN" sz="14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4035" name="Rectangle 4"/>
          <p:cNvSpPr/>
          <p:nvPr/>
        </p:nvSpPr>
        <p:spPr>
          <a:xfrm>
            <a:off x="457200" y="228600"/>
            <a:ext cx="8229600" cy="6361113"/>
          </a:xfrm>
          <a:prstGeom prst="rect">
            <a:avLst/>
          </a:prstGeom>
          <a:solidFill>
            <a:srgbClr val="FFFFFF"/>
          </a:solid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80000"/>
              </a:lnSpc>
              <a:spcBef>
                <a:spcPct val="50000"/>
              </a:spcBef>
              <a:buNone/>
            </a:pPr>
            <a:r>
              <a:rPr lang="en-US" altLang="zh-CN" sz="2300" b="1" dirty="0">
                <a:latin typeface="Comic Sans MS" panose="030F0702030302020204" pitchFamily="66" charset="0"/>
              </a:rPr>
              <a:t>#include  &lt;stdio.h&gt;</a:t>
            </a:r>
          </a:p>
          <a:p>
            <a:pPr marL="0" lvl="0" indent="0" eaLnBrk="1" hangingPunct="1">
              <a:lnSpc>
                <a:spcPct val="80000"/>
              </a:lnSpc>
              <a:spcBef>
                <a:spcPct val="50000"/>
              </a:spcBef>
              <a:buNone/>
            </a:pPr>
            <a:r>
              <a:rPr lang="en-US" altLang="zh-CN" sz="2300" b="1" dirty="0">
                <a:latin typeface="Comic Sans MS" panose="030F0702030302020204" pitchFamily="66" charset="0"/>
              </a:rPr>
              <a:t>double x, y, d, min(double, double); </a:t>
            </a:r>
          </a:p>
          <a:p>
            <a:pPr marL="0" lvl="0" indent="0" eaLnBrk="1" hangingPunct="1">
              <a:lnSpc>
                <a:spcPct val="80000"/>
              </a:lnSpc>
              <a:spcBef>
                <a:spcPct val="50000"/>
              </a:spcBef>
              <a:buNone/>
            </a:pPr>
            <a:r>
              <a:rPr lang="en-US" altLang="zh-CN" sz="2300" b="1" dirty="0">
                <a:latin typeface="Comic Sans MS" panose="030F0702030302020204" pitchFamily="66" charset="0"/>
              </a:rPr>
              <a:t>int main()</a:t>
            </a:r>
          </a:p>
          <a:p>
            <a:pPr marL="0" lvl="0" indent="0" eaLnBrk="1" hangingPunct="1">
              <a:lnSpc>
                <a:spcPct val="80000"/>
              </a:lnSpc>
              <a:spcBef>
                <a:spcPct val="50000"/>
              </a:spcBef>
              <a:buNone/>
            </a:pPr>
            <a:r>
              <a:rPr lang="en-US" altLang="zh-CN" sz="2300" b="1" dirty="0">
                <a:latin typeface="Comic Sans MS" panose="030F0702030302020204" pitchFamily="66" charset="0"/>
              </a:rPr>
              <a:t>{ </a:t>
            </a:r>
          </a:p>
          <a:p>
            <a:pPr marL="0" lvl="0" indent="0" eaLnBrk="1" hangingPunct="1">
              <a:lnSpc>
                <a:spcPct val="80000"/>
              </a:lnSpc>
              <a:spcBef>
                <a:spcPct val="50000"/>
              </a:spcBef>
              <a:buNone/>
            </a:pPr>
            <a:r>
              <a:rPr lang="en-US" altLang="zh-CN" sz="2300" b="1" dirty="0">
                <a:latin typeface="Comic Sans MS" panose="030F0702030302020204" pitchFamily="66" charset="0"/>
              </a:rPr>
              <a:t>  printf(“Enter x,y.\n”); scanf(“%lf%lf”,&amp;x,&amp;y);</a:t>
            </a:r>
          </a:p>
          <a:p>
            <a:pPr marL="0" lvl="0" indent="0" eaLnBrk="1" hangingPunct="1">
              <a:lnSpc>
                <a:spcPct val="80000"/>
              </a:lnSpc>
              <a:spcBef>
                <a:spcPct val="50000"/>
              </a:spcBef>
              <a:buNone/>
            </a:pPr>
            <a:r>
              <a:rPr lang="en-US" altLang="zh-CN" sz="2300" b="1" dirty="0">
                <a:latin typeface="Comic Sans MS" panose="030F0702030302020204" pitchFamily="66" charset="0"/>
              </a:rPr>
              <a:t>  d = min(x, y);</a:t>
            </a:r>
          </a:p>
          <a:p>
            <a:pPr marL="0" lvl="0" indent="0" eaLnBrk="1" hangingPunct="1">
              <a:lnSpc>
                <a:spcPct val="80000"/>
              </a:lnSpc>
              <a:spcBef>
                <a:spcPct val="50000"/>
              </a:spcBef>
              <a:buNone/>
            </a:pPr>
            <a:r>
              <a:rPr lang="en-US" altLang="zh-CN" sz="2300" b="1" dirty="0">
                <a:latin typeface="Comic Sans MS" panose="030F0702030302020204" pitchFamily="66" charset="0"/>
              </a:rPr>
              <a:t>  printf(“MIN(%.3f, %.3f) = %.3f\n”, x, y, d);</a:t>
            </a:r>
          </a:p>
          <a:p>
            <a:pPr marL="0" lvl="0" indent="0" eaLnBrk="1" hangingPunct="1">
              <a:lnSpc>
                <a:spcPct val="80000"/>
              </a:lnSpc>
              <a:spcBef>
                <a:spcPct val="50000"/>
              </a:spcBef>
              <a:buNone/>
            </a:pPr>
            <a:r>
              <a:rPr lang="en-US" altLang="zh-CN" sz="2300" b="1" dirty="0">
                <a:latin typeface="Comic Sans MS" panose="030F0702030302020204" pitchFamily="66" charset="0"/>
              </a:rPr>
              <a:t>  return 0;</a:t>
            </a:r>
          </a:p>
          <a:p>
            <a:pPr marL="0" lvl="0" indent="0" eaLnBrk="1" hangingPunct="1">
              <a:lnSpc>
                <a:spcPct val="80000"/>
              </a:lnSpc>
              <a:spcBef>
                <a:spcPct val="50000"/>
              </a:spcBef>
              <a:buNone/>
            </a:pPr>
            <a:r>
              <a:rPr lang="en-US" altLang="zh-CN" sz="2300" b="1" dirty="0">
                <a:latin typeface="Comic Sans MS" panose="030F0702030302020204" pitchFamily="66" charset="0"/>
              </a:rPr>
              <a:t>}</a:t>
            </a:r>
          </a:p>
          <a:p>
            <a:pPr marL="0" lvl="0" indent="0" eaLnBrk="1" hangingPunct="1">
              <a:lnSpc>
                <a:spcPct val="80000"/>
              </a:lnSpc>
              <a:spcBef>
                <a:spcPct val="50000"/>
              </a:spcBef>
              <a:buNone/>
            </a:pPr>
            <a:r>
              <a:rPr lang="en-US" altLang="zh-CN" sz="2300" b="1" dirty="0">
                <a:latin typeface="Comic Sans MS" panose="030F0702030302020204" pitchFamily="66" charset="0"/>
              </a:rPr>
              <a:t>double min(double a, double b)</a:t>
            </a:r>
          </a:p>
          <a:p>
            <a:pPr marL="0" lvl="0" indent="0" eaLnBrk="1" hangingPunct="1">
              <a:lnSpc>
                <a:spcPct val="80000"/>
              </a:lnSpc>
              <a:spcBef>
                <a:spcPct val="50000"/>
              </a:spcBef>
              <a:buNone/>
            </a:pPr>
            <a:r>
              <a:rPr lang="en-US" altLang="zh-CN" sz="2300" b="1" dirty="0">
                <a:latin typeface="Comic Sans MS" panose="030F0702030302020204" pitchFamily="66" charset="0"/>
              </a:rPr>
              <a:t>{  double temp;</a:t>
            </a:r>
          </a:p>
          <a:p>
            <a:pPr marL="0" lvl="0" indent="0" eaLnBrk="1" hangingPunct="1">
              <a:lnSpc>
                <a:spcPct val="80000"/>
              </a:lnSpc>
              <a:spcBef>
                <a:spcPct val="50000"/>
              </a:spcBef>
              <a:buNone/>
            </a:pPr>
            <a:r>
              <a:rPr lang="en-US" altLang="zh-CN" sz="2300" b="1" dirty="0">
                <a:latin typeface="Comic Sans MS" panose="030F0702030302020204" pitchFamily="66" charset="0"/>
              </a:rPr>
              <a:t>   temp = a &gt; b ? b : a;</a:t>
            </a:r>
          </a:p>
          <a:p>
            <a:pPr marL="0" lvl="0" indent="0" eaLnBrk="1" hangingPunct="1">
              <a:lnSpc>
                <a:spcPct val="80000"/>
              </a:lnSpc>
              <a:spcBef>
                <a:spcPct val="50000"/>
              </a:spcBef>
              <a:buNone/>
            </a:pPr>
            <a:r>
              <a:rPr lang="en-US" altLang="zh-CN" sz="2300" b="1" dirty="0">
                <a:latin typeface="Comic Sans MS" panose="030F0702030302020204" pitchFamily="66" charset="0"/>
              </a:rPr>
              <a:t>   return temp;</a:t>
            </a:r>
          </a:p>
          <a:p>
            <a:pPr marL="0" lvl="0" indent="0" eaLnBrk="1" hangingPunct="1">
              <a:lnSpc>
                <a:spcPct val="80000"/>
              </a:lnSpc>
              <a:spcBef>
                <a:spcPct val="50000"/>
              </a:spcBef>
              <a:buNone/>
            </a:pPr>
            <a:r>
              <a:rPr lang="en-US" altLang="zh-CN" sz="2300" b="1" dirty="0">
                <a:latin typeface="Comic Sans MS" panose="030F0702030302020204" pitchFamily="66" charset="0"/>
              </a:rPr>
              <a:t>}</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FE98B23A-C39D-40B4-A884-CD95B50CE734}"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4037"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37</a:t>
            </a:fld>
            <a:endParaRPr lang="en-US" altLang="zh-CN" sz="1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5059" name="Rectangle 1026"/>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对函数调用的说明</a:t>
            </a:r>
          </a:p>
        </p:txBody>
      </p:sp>
      <p:sp>
        <p:nvSpPr>
          <p:cNvPr id="372739" name="Rectangle 1027"/>
          <p:cNvSpPr>
            <a:spLocks noGrp="1"/>
          </p:cNvSpPr>
          <p:nvPr>
            <p:ph idx="1"/>
          </p:nvPr>
        </p:nvSpPr>
        <p:spPr>
          <a:xfrm>
            <a:off x="762000" y="2017713"/>
            <a:ext cx="8193088" cy="4114800"/>
          </a:xfrm>
          <a:ln/>
        </p:spPr>
        <p:txBody>
          <a:bodyPr vert="horz" wrap="square" lIns="91440" tIns="45720" rIns="91440" bIns="45720" anchor="t" anchorCtr="0"/>
          <a:lstStyle/>
          <a:p>
            <a:pPr eaLnBrk="1" hangingPunct="1">
              <a:lnSpc>
                <a:spcPct val="90000"/>
              </a:lnSpc>
            </a:pPr>
            <a:r>
              <a:rPr lang="zh-CN" altLang="en-US" sz="2800" b="1" dirty="0">
                <a:latin typeface="Comic Sans MS" panose="030F0702030302020204" pitchFamily="66" charset="0"/>
              </a:rPr>
              <a:t>当函数执行</a:t>
            </a:r>
            <a:r>
              <a:rPr lang="en-US" altLang="zh-CN" sz="2800" b="1" dirty="0">
                <a:latin typeface="Comic Sans MS" panose="030F0702030302020204" pitchFamily="66" charset="0"/>
              </a:rPr>
              <a:t>return</a:t>
            </a:r>
            <a:r>
              <a:rPr lang="zh-CN" altLang="en-US" sz="2800" b="1" dirty="0">
                <a:latin typeface="Comic Sans MS" panose="030F0702030302020204" pitchFamily="66" charset="0"/>
              </a:rPr>
              <a:t>语句或执行完函数体的语句序列后，函数的这次调用就结束，随之将控制返回到函数调用处继续执行</a:t>
            </a:r>
          </a:p>
          <a:p>
            <a:pPr eaLnBrk="1" hangingPunct="1">
              <a:lnSpc>
                <a:spcPct val="90000"/>
              </a:lnSpc>
            </a:pPr>
            <a:r>
              <a:rPr lang="zh-CN" altLang="en-US" sz="2800" b="1" dirty="0">
                <a:latin typeface="Comic Sans MS" panose="030F0702030302020204" pitchFamily="66" charset="0"/>
              </a:rPr>
              <a:t>函数的返回值是通过执行</a:t>
            </a:r>
            <a:r>
              <a:rPr lang="en-US" altLang="zh-CN" sz="2800" b="1" dirty="0">
                <a:latin typeface="Comic Sans MS" panose="030F0702030302020204" pitchFamily="66" charset="0"/>
              </a:rPr>
              <a:t>return </a:t>
            </a:r>
            <a:r>
              <a:rPr lang="zh-CN" altLang="en-US" sz="2800" b="1" dirty="0">
                <a:latin typeface="Comic Sans MS" panose="030F0702030302020204" pitchFamily="66" charset="0"/>
              </a:rPr>
              <a:t>语句时，计算</a:t>
            </a:r>
            <a:r>
              <a:rPr lang="en-US" altLang="zh-CN" sz="2800" b="1" dirty="0">
                <a:latin typeface="Comic Sans MS" panose="030F0702030302020204" pitchFamily="66" charset="0"/>
              </a:rPr>
              <a:t>return</a:t>
            </a:r>
            <a:r>
              <a:rPr lang="zh-CN" altLang="en-US" sz="2800" b="1" dirty="0">
                <a:latin typeface="Comic Sans MS" panose="030F0702030302020204" pitchFamily="66" charset="0"/>
              </a:rPr>
              <a:t>之后的表达式值而获得的。如果函数不提供返回值，则</a:t>
            </a:r>
            <a:r>
              <a:rPr lang="en-US" altLang="zh-CN" sz="2800" b="1" dirty="0">
                <a:latin typeface="Comic Sans MS" panose="030F0702030302020204" pitchFamily="66" charset="0"/>
              </a:rPr>
              <a:t>return</a:t>
            </a:r>
            <a:r>
              <a:rPr lang="zh-CN" altLang="en-US" sz="2800" b="1" dirty="0">
                <a:latin typeface="Comic Sans MS" panose="030F0702030302020204" pitchFamily="66" charset="0"/>
              </a:rPr>
              <a:t>语句不包含表达式。</a:t>
            </a:r>
          </a:p>
          <a:p>
            <a:pPr eaLnBrk="1" hangingPunct="1">
              <a:lnSpc>
                <a:spcPct val="90000"/>
              </a:lnSpc>
            </a:pPr>
            <a:r>
              <a:rPr lang="zh-CN" altLang="en-US" sz="2800" b="1" dirty="0">
                <a:latin typeface="Comic Sans MS" panose="030F0702030302020204" pitchFamily="66" charset="0"/>
              </a:rPr>
              <a:t>如果函数有返回值，则应有确定的类型，并在函数定义时指明。</a:t>
            </a:r>
            <a:r>
              <a:rPr lang="zh-CN" altLang="en-US" sz="2800" b="1" dirty="0">
                <a:solidFill>
                  <a:schemeClr val="folHlink"/>
                </a:solidFill>
                <a:latin typeface="Comic Sans MS" panose="030F0702030302020204" pitchFamily="66" charset="0"/>
              </a:rPr>
              <a:t>若函数定义时不指明返回值类型，且函数有返回值，</a:t>
            </a:r>
            <a:r>
              <a:rPr lang="en-US" altLang="zh-CN" sz="2800" b="1" dirty="0">
                <a:solidFill>
                  <a:schemeClr val="folHlink"/>
                </a:solidFill>
                <a:latin typeface="Comic Sans MS" panose="030F0702030302020204" pitchFamily="66" charset="0"/>
              </a:rPr>
              <a:t>C</a:t>
            </a:r>
            <a:r>
              <a:rPr lang="zh-CN" altLang="en-US" sz="2800" b="1" dirty="0">
                <a:solidFill>
                  <a:schemeClr val="folHlink"/>
                </a:solidFill>
                <a:latin typeface="Comic Sans MS" panose="030F0702030302020204" pitchFamily="66" charset="0"/>
              </a:rPr>
              <a:t>语言约定该函数的返回值类型为</a:t>
            </a:r>
            <a:r>
              <a:rPr lang="en-US" altLang="zh-CN" sz="2800" b="1" dirty="0">
                <a:solidFill>
                  <a:schemeClr val="folHlink"/>
                </a:solidFill>
                <a:latin typeface="Comic Sans MS" panose="030F0702030302020204" pitchFamily="66" charset="0"/>
              </a:rPr>
              <a:t>int</a:t>
            </a:r>
            <a:r>
              <a:rPr lang="zh-CN" altLang="en-US" sz="2800" b="1" dirty="0">
                <a:solidFill>
                  <a:schemeClr val="folHlink"/>
                </a:solidFill>
                <a:latin typeface="Comic Sans MS" panose="030F0702030302020204" pitchFamily="66" charset="0"/>
              </a:rPr>
              <a:t>型</a:t>
            </a:r>
            <a:endParaRPr lang="zh-CN" altLang="en-US" sz="2800" dirty="0">
              <a:solidFill>
                <a:schemeClr val="folHlink"/>
              </a:solidFill>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37CEB1EC-C986-4B00-8BC5-1503AB6C90AE}"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5062"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38</a:t>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2739">
                                            <p:txEl>
                                              <p:pRg st="0" end="0"/>
                                            </p:txEl>
                                          </p:spTgt>
                                        </p:tgtEl>
                                        <p:attrNameLst>
                                          <p:attrName>style.visibility</p:attrName>
                                        </p:attrNameLst>
                                      </p:cBhvr>
                                      <p:to>
                                        <p:strVal val="visible"/>
                                      </p:to>
                                    </p:set>
                                    <p:anim calcmode="lin" valueType="num">
                                      <p:cBhvr additive="base">
                                        <p:cTn id="7" dur="500" fill="hold"/>
                                        <p:tgtEl>
                                          <p:spTgt spid="37273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727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72739">
                                            <p:txEl>
                                              <p:pRg st="1" end="1"/>
                                            </p:txEl>
                                          </p:spTgt>
                                        </p:tgtEl>
                                        <p:attrNameLst>
                                          <p:attrName>style.visibility</p:attrName>
                                        </p:attrNameLst>
                                      </p:cBhvr>
                                      <p:to>
                                        <p:strVal val="visible"/>
                                      </p:to>
                                    </p:set>
                                    <p:anim calcmode="lin" valueType="num">
                                      <p:cBhvr additive="base">
                                        <p:cTn id="13" dur="500" fill="hold"/>
                                        <p:tgtEl>
                                          <p:spTgt spid="37273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727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72739">
                                            <p:txEl>
                                              <p:pRg st="2" end="2"/>
                                            </p:txEl>
                                          </p:spTgt>
                                        </p:tgtEl>
                                        <p:attrNameLst>
                                          <p:attrName>style.visibility</p:attrName>
                                        </p:attrNameLst>
                                      </p:cBhvr>
                                      <p:to>
                                        <p:strVal val="visible"/>
                                      </p:to>
                                    </p:set>
                                    <p:anim calcmode="lin" valueType="num">
                                      <p:cBhvr additive="base">
                                        <p:cTn id="19" dur="500" fill="hold"/>
                                        <p:tgtEl>
                                          <p:spTgt spid="37273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7273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2739"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6083" name="Rectangle 2"/>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对函数调用的说明（续）</a:t>
            </a:r>
          </a:p>
        </p:txBody>
      </p:sp>
      <p:sp>
        <p:nvSpPr>
          <p:cNvPr id="46084" name="Rectangle 3"/>
          <p:cNvSpPr>
            <a:spLocks noGrp="1"/>
          </p:cNvSpPr>
          <p:nvPr>
            <p:ph idx="1"/>
          </p:nvPr>
        </p:nvSpPr>
        <p:spPr>
          <a:xfrm>
            <a:off x="376238" y="1989138"/>
            <a:ext cx="8574087" cy="4114800"/>
          </a:xfrm>
          <a:ln/>
        </p:spPr>
        <p:txBody>
          <a:bodyPr vert="horz" wrap="square" lIns="91440" tIns="45720" rIns="91440" bIns="45720" anchor="t" anchorCtr="0"/>
          <a:lstStyle/>
          <a:p>
            <a:pPr eaLnBrk="1" hangingPunct="1">
              <a:lnSpc>
                <a:spcPct val="90000"/>
              </a:lnSpc>
            </a:pPr>
            <a:r>
              <a:rPr lang="zh-CN" altLang="en-US" sz="2600" b="1" dirty="0">
                <a:latin typeface="Comic Sans MS" panose="030F0702030302020204" pitchFamily="66" charset="0"/>
              </a:rPr>
              <a:t>为了明确指明函数不提供返回值，建议在函数定义时，在函数名之前写上</a:t>
            </a:r>
            <a:r>
              <a:rPr lang="en-US" altLang="zh-CN" sz="2600" b="1" dirty="0">
                <a:latin typeface="Comic Sans MS" panose="030F0702030302020204" pitchFamily="66" charset="0"/>
              </a:rPr>
              <a:t>void</a:t>
            </a:r>
            <a:r>
              <a:rPr lang="zh-CN" altLang="en-US" sz="2600" b="1" dirty="0">
                <a:latin typeface="Comic Sans MS" panose="030F0702030302020204" pitchFamily="66" charset="0"/>
              </a:rPr>
              <a:t>，并在这样的函数体内，所有的</a:t>
            </a:r>
            <a:r>
              <a:rPr lang="en-US" altLang="zh-CN" sz="2600" b="1" dirty="0">
                <a:latin typeface="Comic Sans MS" panose="030F0702030302020204" pitchFamily="66" charset="0"/>
              </a:rPr>
              <a:t>return</a:t>
            </a:r>
            <a:r>
              <a:rPr lang="zh-CN" altLang="en-US" sz="2600" b="1" dirty="0">
                <a:latin typeface="Comic Sans MS" panose="030F0702030302020204" pitchFamily="66" charset="0"/>
              </a:rPr>
              <a:t>语句都不带表达式</a:t>
            </a:r>
          </a:p>
          <a:p>
            <a:pPr eaLnBrk="1" hangingPunct="1">
              <a:lnSpc>
                <a:spcPct val="90000"/>
              </a:lnSpc>
            </a:pPr>
            <a:r>
              <a:rPr lang="zh-CN" altLang="en-US" sz="2600" b="1" dirty="0">
                <a:latin typeface="Comic Sans MS" panose="030F0702030302020204" pitchFamily="66" charset="0"/>
              </a:rPr>
              <a:t>当函数执行不带表达式的</a:t>
            </a:r>
            <a:r>
              <a:rPr lang="en-US" altLang="zh-CN" sz="2600" b="1" dirty="0">
                <a:latin typeface="Comic Sans MS" panose="030F0702030302020204" pitchFamily="66" charset="0"/>
              </a:rPr>
              <a:t>return</a:t>
            </a:r>
            <a:r>
              <a:rPr lang="zh-CN" altLang="en-US" sz="2600" b="1" dirty="0">
                <a:latin typeface="Comic Sans MS" panose="030F0702030302020204" pitchFamily="66" charset="0"/>
              </a:rPr>
              <a:t>语句返回时，函数并不是一定不带回值，而是返回一个不确定的值。这时，不应该利用函数返回值进行再计算，否则会产生错误结果</a:t>
            </a:r>
          </a:p>
          <a:p>
            <a:pPr eaLnBrk="1" hangingPunct="1">
              <a:lnSpc>
                <a:spcPct val="90000"/>
              </a:lnSpc>
            </a:pPr>
            <a:r>
              <a:rPr lang="zh-CN" altLang="en-US" sz="2600" b="1" dirty="0">
                <a:latin typeface="Comic Sans MS" panose="030F0702030302020204" pitchFamily="66" charset="0"/>
              </a:rPr>
              <a:t>函数定义中的</a:t>
            </a:r>
            <a:r>
              <a:rPr lang="en-US" altLang="zh-CN" sz="2600" b="1" dirty="0">
                <a:latin typeface="Comic Sans MS" panose="030F0702030302020204" pitchFamily="66" charset="0"/>
              </a:rPr>
              <a:t>return</a:t>
            </a:r>
            <a:r>
              <a:rPr lang="zh-CN" altLang="en-US" sz="2600" b="1" dirty="0">
                <a:latin typeface="Comic Sans MS" panose="030F0702030302020204" pitchFamily="66" charset="0"/>
              </a:rPr>
              <a:t>语句的表达式类型应与函数定义中指明的返回值类型相一致。如果</a:t>
            </a:r>
            <a:r>
              <a:rPr lang="en-US" altLang="zh-CN" sz="2600" b="1" dirty="0">
                <a:latin typeface="Comic Sans MS" panose="030F0702030302020204" pitchFamily="66" charset="0"/>
              </a:rPr>
              <a:t>return</a:t>
            </a:r>
            <a:r>
              <a:rPr lang="zh-CN" altLang="en-US" sz="2600" b="1" dirty="0">
                <a:latin typeface="Comic Sans MS" panose="030F0702030302020204" pitchFamily="66" charset="0"/>
              </a:rPr>
              <a:t>语句中的表达式类型与函数定义指明的返回值类型不一致时，对于基本类型情况，</a:t>
            </a:r>
            <a:r>
              <a:rPr lang="zh-CN" altLang="en-US" sz="2600" b="1" dirty="0">
                <a:solidFill>
                  <a:schemeClr val="folHlink"/>
                </a:solidFill>
                <a:latin typeface="Comic Sans MS" panose="030F0702030302020204" pitchFamily="66" charset="0"/>
              </a:rPr>
              <a:t>则以函数的返回值类型为准，系统会自动进行类型转换</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11D30CF9-8DF1-4916-8350-E1E3856F08C5}"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6086"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39</a:t>
            </a:fld>
            <a:endParaRPr lang="en-US" altLang="zh-CN" sz="14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7107" name="Rectangle 2"/>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实参向形参单向传递数据</a:t>
            </a:r>
          </a:p>
        </p:txBody>
      </p:sp>
      <p:sp>
        <p:nvSpPr>
          <p:cNvPr id="47108" name="Rectangle 3"/>
          <p:cNvSpPr>
            <a:spLocks noGrp="1"/>
          </p:cNvSpPr>
          <p:nvPr>
            <p:ph idx="1"/>
          </p:nvPr>
        </p:nvSpPr>
        <p:spPr>
          <a:xfrm>
            <a:off x="762000" y="2057400"/>
            <a:ext cx="8193088" cy="4114800"/>
          </a:xfrm>
          <a:ln/>
        </p:spPr>
        <p:txBody>
          <a:bodyPr vert="horz" wrap="square" lIns="91440" tIns="45720" rIns="91440" bIns="45720" anchor="t" anchorCtr="0"/>
          <a:lstStyle/>
          <a:p>
            <a:pPr eaLnBrk="1" hangingPunct="1">
              <a:lnSpc>
                <a:spcPct val="90000"/>
              </a:lnSpc>
            </a:pPr>
            <a:r>
              <a:rPr lang="zh-CN" altLang="en-US" sz="2800" b="1" dirty="0">
                <a:latin typeface="Comic Sans MS" panose="030F0702030302020204" pitchFamily="66" charset="0"/>
              </a:rPr>
              <a:t>在函数未被调用时，函数定义中的形参和函数体中定义的局部变量并不占用存储单元</a:t>
            </a:r>
          </a:p>
          <a:p>
            <a:pPr eaLnBrk="1" hangingPunct="1">
              <a:lnSpc>
                <a:spcPct val="90000"/>
              </a:lnSpc>
            </a:pPr>
            <a:r>
              <a:rPr lang="zh-CN" altLang="en-US" sz="2800" b="1" dirty="0">
                <a:latin typeface="Comic Sans MS" panose="030F0702030302020204" pitchFamily="66" charset="0"/>
              </a:rPr>
              <a:t>在函数定义中，必须为函数的形参指定数据类型</a:t>
            </a:r>
          </a:p>
          <a:p>
            <a:pPr eaLnBrk="1" hangingPunct="1">
              <a:lnSpc>
                <a:spcPct val="90000"/>
              </a:lnSpc>
            </a:pPr>
            <a:r>
              <a:rPr lang="zh-CN" altLang="en-US" sz="2800" b="1" dirty="0">
                <a:latin typeface="Comic Sans MS" panose="030F0702030302020204" pitchFamily="66" charset="0"/>
              </a:rPr>
              <a:t>函数体中所使用的形参的初值是由函数调用时对应的实参表达式给定的</a:t>
            </a:r>
          </a:p>
          <a:p>
            <a:pPr eaLnBrk="1" hangingPunct="1">
              <a:lnSpc>
                <a:spcPct val="90000"/>
              </a:lnSpc>
            </a:pPr>
            <a:r>
              <a:rPr lang="en-US" altLang="zh-CN" sz="2800" b="1" dirty="0">
                <a:latin typeface="Comic Sans MS" panose="030F0702030302020204" pitchFamily="66" charset="0"/>
              </a:rPr>
              <a:t>C</a:t>
            </a:r>
            <a:r>
              <a:rPr lang="zh-CN" altLang="en-US" sz="2800" b="1" dirty="0">
                <a:latin typeface="Comic Sans MS" panose="030F0702030302020204" pitchFamily="66" charset="0"/>
              </a:rPr>
              <a:t>语言规定，实参表达式对形参的数据传递是“值传递”的，即单向传递</a:t>
            </a:r>
          </a:p>
          <a:p>
            <a:pPr eaLnBrk="1" hangingPunct="1">
              <a:lnSpc>
                <a:spcPct val="90000"/>
              </a:lnSpc>
            </a:pPr>
            <a:r>
              <a:rPr lang="zh-CN" altLang="en-US" sz="2800" b="1" dirty="0">
                <a:latin typeface="Comic Sans MS" panose="030F0702030302020204" pitchFamily="66" charset="0"/>
              </a:rPr>
              <a:t>对于有多个实参的函数调用情况，</a:t>
            </a:r>
            <a:r>
              <a:rPr lang="en-US" altLang="zh-CN" sz="2800" b="1" dirty="0">
                <a:latin typeface="Comic Sans MS" panose="030F0702030302020204" pitchFamily="66" charset="0"/>
              </a:rPr>
              <a:t>C</a:t>
            </a:r>
            <a:r>
              <a:rPr lang="zh-CN" altLang="en-US" sz="2800" b="1" dirty="0">
                <a:latin typeface="Comic Sans MS" panose="030F0702030302020204" pitchFamily="66" charset="0"/>
              </a:rPr>
              <a:t>语言不规定实参的求值次序</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8121C1F6-6224-4163-AF92-DCA32381FDCD}"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7110"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40</a:t>
            </a:fld>
            <a:endParaRPr lang="en-US" altLang="zh-CN" sz="14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8131" name="Rectangle 2"/>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提要</a:t>
            </a:r>
          </a:p>
        </p:txBody>
      </p:sp>
      <p:sp>
        <p:nvSpPr>
          <p:cNvPr id="48132" name="Rectangle 3"/>
          <p:cNvSpPr>
            <a:spLocks noGrp="1"/>
          </p:cNvSpPr>
          <p:nvPr>
            <p:ph idx="1"/>
          </p:nvPr>
        </p:nvSpPr>
        <p:spPr>
          <a:ln/>
        </p:spPr>
        <p:txBody>
          <a:bodyPr vert="horz" wrap="square" lIns="91440" tIns="45720" rIns="91440" bIns="45720" anchor="t" anchorCtr="0"/>
          <a:lstStyle/>
          <a:p>
            <a:pPr eaLnBrk="1" hangingPunct="1"/>
            <a:r>
              <a:rPr lang="en-US" altLang="zh-CN" dirty="0">
                <a:latin typeface="Comic Sans MS" panose="030F0702030302020204" pitchFamily="66" charset="0"/>
              </a:rPr>
              <a:t>C</a:t>
            </a:r>
            <a:r>
              <a:rPr lang="zh-CN" altLang="en-US" dirty="0">
                <a:latin typeface="Comic Sans MS" panose="030F0702030302020204" pitchFamily="66" charset="0"/>
              </a:rPr>
              <a:t>程序简介</a:t>
            </a:r>
          </a:p>
          <a:p>
            <a:pPr eaLnBrk="1" hangingPunct="1"/>
            <a:r>
              <a:rPr lang="zh-CN" altLang="en-US" dirty="0">
                <a:latin typeface="Comic Sans MS" panose="030F0702030302020204" pitchFamily="66" charset="0"/>
              </a:rPr>
              <a:t>函数基础知识</a:t>
            </a:r>
          </a:p>
          <a:p>
            <a:pPr eaLnBrk="1" hangingPunct="1">
              <a:buClr>
                <a:schemeClr val="hlink"/>
              </a:buClr>
            </a:pPr>
            <a:r>
              <a:rPr lang="zh-CN" altLang="en-US" b="1" dirty="0">
                <a:solidFill>
                  <a:schemeClr val="hlink"/>
                </a:solidFill>
                <a:latin typeface="Comic Sans MS" panose="030F0702030302020204" pitchFamily="66" charset="0"/>
              </a:rPr>
              <a:t>文件的简单用法</a:t>
            </a:r>
          </a:p>
          <a:p>
            <a:pPr eaLnBrk="1" hangingPunct="1"/>
            <a:r>
              <a:rPr lang="zh-CN" altLang="en-US" dirty="0">
                <a:latin typeface="Comic Sans MS" panose="030F0702030302020204" pitchFamily="66" charset="0"/>
              </a:rPr>
              <a:t>简单程序设计实例</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99C152FA-E3A0-49BB-92FB-05904C1722C7}"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8134"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41</a:t>
            </a:fld>
            <a:endParaRPr lang="en-US" altLang="zh-CN" sz="1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9155" name="Rectangle 2"/>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文件的简单用法</a:t>
            </a:r>
          </a:p>
        </p:txBody>
      </p:sp>
      <p:sp>
        <p:nvSpPr>
          <p:cNvPr id="49156" name="Rectangle 3"/>
          <p:cNvSpPr>
            <a:spLocks noGrp="1"/>
          </p:cNvSpPr>
          <p:nvPr>
            <p:ph idx="1"/>
          </p:nvPr>
        </p:nvSpPr>
        <p:spPr>
          <a:xfrm>
            <a:off x="990600" y="2017713"/>
            <a:ext cx="7772400" cy="3163887"/>
          </a:xfrm>
          <a:ln/>
        </p:spPr>
        <p:txBody>
          <a:bodyPr vert="horz" wrap="square" lIns="91440" tIns="45720" rIns="91440" bIns="45720" anchor="t" anchorCtr="0"/>
          <a:lstStyle/>
          <a:p>
            <a:pPr eaLnBrk="1" hangingPunct="1"/>
            <a:r>
              <a:rPr lang="zh-CN" altLang="en-US" b="1" dirty="0">
                <a:latin typeface="Comic Sans MS" panose="030F0702030302020204" pitchFamily="66" charset="0"/>
              </a:rPr>
              <a:t>介绍这部分内容的目的</a:t>
            </a:r>
          </a:p>
          <a:p>
            <a:pPr lvl="1" eaLnBrk="1" hangingPunct="1"/>
            <a:r>
              <a:rPr lang="zh-CN" altLang="en-US" b="1" dirty="0">
                <a:latin typeface="Comic Sans MS" panose="030F0702030302020204" pitchFamily="66" charset="0"/>
              </a:rPr>
              <a:t>学习编写从文件输入数据和把结果输出到文件的程序</a:t>
            </a:r>
          </a:p>
          <a:p>
            <a:pPr lvl="1" eaLnBrk="1" hangingPunct="1"/>
            <a:r>
              <a:rPr lang="zh-CN" altLang="en-US" b="1" dirty="0">
                <a:latin typeface="Comic Sans MS" panose="030F0702030302020204" pitchFamily="66" charset="0"/>
              </a:rPr>
              <a:t>了解使用文件程序的结构</a:t>
            </a:r>
          </a:p>
          <a:p>
            <a:pPr lvl="1" eaLnBrk="1" hangingPunct="1"/>
            <a:r>
              <a:rPr lang="zh-CN" altLang="en-US" b="1" dirty="0">
                <a:latin typeface="Comic Sans MS" panose="030F0702030302020204" pitchFamily="66" charset="0"/>
              </a:rPr>
              <a:t>掌握文件的一般使用方法</a:t>
            </a:r>
          </a:p>
          <a:p>
            <a:pPr lvl="1" eaLnBrk="1" hangingPunct="1"/>
            <a:r>
              <a:rPr lang="zh-CN" altLang="en-US" b="1" dirty="0">
                <a:latin typeface="Comic Sans MS" panose="030F0702030302020204" pitchFamily="66" charset="0"/>
              </a:rPr>
              <a:t>熟悉一些和文件操作有关的库函数的用法</a:t>
            </a:r>
          </a:p>
        </p:txBody>
      </p:sp>
      <p:sp>
        <p:nvSpPr>
          <p:cNvPr id="49157" name="Rectangle 4"/>
          <p:cNvSpPr/>
          <p:nvPr/>
        </p:nvSpPr>
        <p:spPr>
          <a:xfrm>
            <a:off x="1371600" y="5410200"/>
            <a:ext cx="6553200" cy="485775"/>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457200" lvl="1" indent="0" algn="ctr" eaLnBrk="1" hangingPunct="1">
              <a:lnSpc>
                <a:spcPct val="90000"/>
              </a:lnSpc>
              <a:spcBef>
                <a:spcPct val="50000"/>
              </a:spcBef>
              <a:buNone/>
            </a:pPr>
            <a:r>
              <a:rPr lang="zh-CN" altLang="en-US" b="1" dirty="0">
                <a:solidFill>
                  <a:schemeClr val="hlink"/>
                </a:solidFill>
                <a:latin typeface="Comic Sans MS" panose="030F0702030302020204" pitchFamily="66" charset="0"/>
              </a:rPr>
              <a:t>涉及一些较深的概念先暂且接受！</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107BB0E7-C0A7-47DD-9488-0C9037DDEE1B}"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9159"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42</a:t>
            </a:fld>
            <a:endParaRPr lang="en-US" altLang="zh-CN" sz="1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0179" name="Rectangle 2"/>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定义文件变量</a:t>
            </a:r>
          </a:p>
        </p:txBody>
      </p:sp>
      <p:sp>
        <p:nvSpPr>
          <p:cNvPr id="50180" name="Rectangle 3"/>
          <p:cNvSpPr>
            <a:spLocks noGrp="1"/>
          </p:cNvSpPr>
          <p:nvPr>
            <p:ph idx="1"/>
          </p:nvPr>
        </p:nvSpPr>
        <p:spPr>
          <a:xfrm>
            <a:off x="762000" y="2017713"/>
            <a:ext cx="7772400" cy="4114800"/>
          </a:xfrm>
          <a:ln/>
        </p:spPr>
        <p:txBody>
          <a:bodyPr vert="horz" wrap="square" lIns="91440" tIns="45720" rIns="91440" bIns="45720" anchor="t" anchorCtr="0"/>
          <a:lstStyle/>
          <a:p>
            <a:pPr eaLnBrk="1" hangingPunct="1"/>
            <a:r>
              <a:rPr lang="zh-CN" altLang="en-US" b="1" dirty="0">
                <a:latin typeface="Comic Sans MS" panose="030F0702030302020204" pitchFamily="66" charset="0"/>
              </a:rPr>
              <a:t>在程序的开始处定义文件指针变量，和存储文件名的字符数组</a:t>
            </a:r>
          </a:p>
        </p:txBody>
      </p:sp>
      <p:sp>
        <p:nvSpPr>
          <p:cNvPr id="50181" name="Rectangle 4"/>
          <p:cNvSpPr/>
          <p:nvPr/>
        </p:nvSpPr>
        <p:spPr>
          <a:xfrm>
            <a:off x="609600" y="3409950"/>
            <a:ext cx="8001000" cy="2238375"/>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50000"/>
              </a:spcBef>
              <a:buNone/>
            </a:pPr>
            <a:r>
              <a:rPr lang="en-US" altLang="zh-CN" sz="2800" b="1" dirty="0">
                <a:latin typeface="Comic Sans MS" panose="030F0702030302020204" pitchFamily="66" charset="0"/>
              </a:rPr>
              <a:t> #include  &lt;stdio.h&gt;</a:t>
            </a:r>
          </a:p>
          <a:p>
            <a:pPr marL="0" lvl="0" indent="0" eaLnBrk="1" hangingPunct="1">
              <a:spcBef>
                <a:spcPct val="50000"/>
              </a:spcBef>
              <a:buNone/>
            </a:pPr>
            <a:r>
              <a:rPr lang="en-US" altLang="zh-CN" sz="2800" b="1" dirty="0">
                <a:latin typeface="Comic Sans MS" panose="030F0702030302020204" pitchFamily="66" charset="0"/>
              </a:rPr>
              <a:t> FILE *fp; </a:t>
            </a:r>
            <a:r>
              <a:rPr lang="en-US" altLang="zh-CN" sz="2800" b="1" dirty="0">
                <a:solidFill>
                  <a:schemeClr val="folHlink"/>
                </a:solidFill>
                <a:latin typeface="Comic Sans MS" panose="030F0702030302020204" pitchFamily="66" charset="0"/>
              </a:rPr>
              <a:t>/* </a:t>
            </a:r>
            <a:r>
              <a:rPr lang="zh-CN" altLang="en-US" sz="2800" b="1" dirty="0">
                <a:solidFill>
                  <a:schemeClr val="folHlink"/>
                </a:solidFill>
                <a:latin typeface="Comic Sans MS" panose="030F0702030302020204" pitchFamily="66" charset="0"/>
              </a:rPr>
              <a:t>定义文件指针变量</a:t>
            </a:r>
            <a:r>
              <a:rPr lang="en-US" altLang="zh-CN" sz="2800" b="1" dirty="0">
                <a:solidFill>
                  <a:schemeClr val="folHlink"/>
                </a:solidFill>
                <a:latin typeface="Comic Sans MS" panose="030F0702030302020204" pitchFamily="66" charset="0"/>
              </a:rPr>
              <a:t>fp */</a:t>
            </a:r>
          </a:p>
          <a:p>
            <a:pPr marL="0" lvl="0" indent="0" eaLnBrk="1" hangingPunct="1">
              <a:spcBef>
                <a:spcPct val="50000"/>
              </a:spcBef>
              <a:buNone/>
            </a:pPr>
            <a:r>
              <a:rPr lang="en-US" altLang="zh-CN" sz="2800" b="1" dirty="0">
                <a:latin typeface="Comic Sans MS" panose="030F0702030302020204" pitchFamily="66" charset="0"/>
              </a:rPr>
              <a:t> char fname[40]; </a:t>
            </a:r>
            <a:r>
              <a:rPr lang="en-US" altLang="zh-CN" sz="2800" b="1" dirty="0">
                <a:solidFill>
                  <a:schemeClr val="folHlink"/>
                </a:solidFill>
                <a:latin typeface="Comic Sans MS" panose="030F0702030302020204" pitchFamily="66" charset="0"/>
              </a:rPr>
              <a:t>/* </a:t>
            </a:r>
            <a:r>
              <a:rPr lang="zh-CN" altLang="en-US" sz="2800" b="1" dirty="0">
                <a:solidFill>
                  <a:schemeClr val="folHlink"/>
                </a:solidFill>
                <a:latin typeface="Comic Sans MS" panose="030F0702030302020204" pitchFamily="66" charset="0"/>
              </a:rPr>
              <a:t>存储文件目录路径和文件名的字符数组 *</a:t>
            </a:r>
            <a:r>
              <a:rPr lang="en-US" altLang="zh-CN" sz="2800" b="1" dirty="0">
                <a:solidFill>
                  <a:schemeClr val="folHlink"/>
                </a:solidFill>
                <a:latin typeface="Comic Sans MS" panose="030F0702030302020204" pitchFamily="66" charset="0"/>
              </a:rPr>
              <a:t>/</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57E5083B-73E9-4F93-8DB7-6F1D8DB4AC2A}"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0183"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43</a:t>
            </a:fld>
            <a:endParaRPr lang="en-US" altLang="zh-CN" sz="14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1203" name="Rectangle 2"/>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输入文件名</a:t>
            </a:r>
          </a:p>
        </p:txBody>
      </p:sp>
      <p:sp>
        <p:nvSpPr>
          <p:cNvPr id="51204" name="Rectangle 4"/>
          <p:cNvSpPr/>
          <p:nvPr/>
        </p:nvSpPr>
        <p:spPr>
          <a:xfrm>
            <a:off x="228600" y="2895600"/>
            <a:ext cx="8686800" cy="2451100"/>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70000"/>
              </a:lnSpc>
              <a:spcBef>
                <a:spcPct val="50000"/>
              </a:spcBef>
              <a:buNone/>
            </a:pPr>
            <a:endParaRPr lang="en-US" altLang="zh-CN" sz="2800" b="1" dirty="0">
              <a:latin typeface="Comic Sans MS" panose="030F0702030302020204" pitchFamily="66" charset="0"/>
            </a:endParaRPr>
          </a:p>
          <a:p>
            <a:pPr marL="0" lvl="0" indent="0" eaLnBrk="1" hangingPunct="1">
              <a:lnSpc>
                <a:spcPct val="70000"/>
              </a:lnSpc>
              <a:spcBef>
                <a:spcPct val="50000"/>
              </a:spcBef>
              <a:buNone/>
            </a:pPr>
            <a:r>
              <a:rPr lang="en-US" altLang="zh-CN" sz="2800" b="1" dirty="0">
                <a:latin typeface="Comic Sans MS" panose="030F0702030302020204" pitchFamily="66" charset="0"/>
              </a:rPr>
              <a:t>printf(”</a:t>
            </a:r>
            <a:r>
              <a:rPr lang="zh-CN" altLang="en-US" sz="2800" b="1" dirty="0">
                <a:latin typeface="Comic Sans MS" panose="030F0702030302020204" pitchFamily="66" charset="0"/>
              </a:rPr>
              <a:t>输入文件名</a:t>
            </a:r>
            <a:r>
              <a:rPr lang="en-US" altLang="zh-CN" sz="2800" b="1" dirty="0">
                <a:latin typeface="Comic Sans MS" panose="030F0702030302020204" pitchFamily="66" charset="0"/>
              </a:rPr>
              <a:t>(</a:t>
            </a:r>
            <a:r>
              <a:rPr lang="zh-CN" altLang="en-US" sz="2800" b="1" dirty="0">
                <a:latin typeface="Comic Sans MS" panose="030F0702030302020204" pitchFamily="66" charset="0"/>
              </a:rPr>
              <a:t>包括目录路径、扩展名</a:t>
            </a:r>
            <a:r>
              <a:rPr lang="en-US" altLang="zh-CN" sz="2800" b="1" dirty="0">
                <a:latin typeface="Comic Sans MS" panose="030F0702030302020204" pitchFamily="66" charset="0"/>
              </a:rPr>
              <a:t>)\n”);</a:t>
            </a:r>
          </a:p>
          <a:p>
            <a:pPr marL="0" lvl="0" indent="0" eaLnBrk="1" hangingPunct="1">
              <a:lnSpc>
                <a:spcPct val="70000"/>
              </a:lnSpc>
              <a:spcBef>
                <a:spcPct val="50000"/>
              </a:spcBef>
              <a:buNone/>
            </a:pPr>
            <a:endParaRPr lang="en-US" altLang="zh-CN" sz="2800" b="1" dirty="0">
              <a:latin typeface="Comic Sans MS" panose="030F0702030302020204" pitchFamily="66" charset="0"/>
            </a:endParaRPr>
          </a:p>
          <a:p>
            <a:pPr marL="0" lvl="0" indent="0" eaLnBrk="1" hangingPunct="1">
              <a:lnSpc>
                <a:spcPct val="70000"/>
              </a:lnSpc>
              <a:spcBef>
                <a:spcPct val="50000"/>
              </a:spcBef>
              <a:buNone/>
            </a:pPr>
            <a:r>
              <a:rPr lang="en-US" altLang="zh-CN" sz="2800" b="1" dirty="0">
                <a:latin typeface="Comic Sans MS" panose="030F0702030302020204" pitchFamily="66" charset="0"/>
              </a:rPr>
              <a:t>scanf(”%s%*c”,fname);</a:t>
            </a:r>
            <a:r>
              <a:rPr lang="en-US" altLang="zh-CN" sz="2800" b="1" dirty="0">
                <a:solidFill>
                  <a:srgbClr val="339933"/>
                </a:solidFill>
                <a:latin typeface="Comic Sans MS" panose="030F0702030302020204" pitchFamily="66" charset="0"/>
              </a:rPr>
              <a:t>/* </a:t>
            </a:r>
            <a:r>
              <a:rPr lang="zh-CN" altLang="en-US" sz="2800" b="1" dirty="0">
                <a:solidFill>
                  <a:srgbClr val="339933"/>
                </a:solidFill>
                <a:latin typeface="Comic Sans MS" panose="030F0702030302020204" pitchFamily="66" charset="0"/>
              </a:rPr>
              <a:t>输入文件名及回车符 *</a:t>
            </a:r>
            <a:r>
              <a:rPr lang="en-US" altLang="zh-CN" sz="2800" b="1" dirty="0">
                <a:solidFill>
                  <a:srgbClr val="339933"/>
                </a:solidFill>
                <a:latin typeface="Comic Sans MS" panose="030F0702030302020204" pitchFamily="66" charset="0"/>
              </a:rPr>
              <a:t>/</a:t>
            </a:r>
          </a:p>
          <a:p>
            <a:pPr marL="0" lvl="0" indent="0" eaLnBrk="1" hangingPunct="1">
              <a:lnSpc>
                <a:spcPct val="70000"/>
              </a:lnSpc>
              <a:spcBef>
                <a:spcPct val="50000"/>
              </a:spcBef>
              <a:buNone/>
            </a:pPr>
            <a:endParaRPr lang="en-US" altLang="zh-CN" sz="2800" b="1" dirty="0">
              <a:solidFill>
                <a:srgbClr val="339933"/>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79FD28B1-1135-4D3E-B387-D7454A6B4158}"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1206"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44</a:t>
            </a:fld>
            <a:endParaRPr lang="en-US" altLang="zh-CN" sz="14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2227" name="Rectangle 2"/>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打开文件</a:t>
            </a:r>
          </a:p>
        </p:txBody>
      </p:sp>
      <p:sp>
        <p:nvSpPr>
          <p:cNvPr id="52228" name="Rectangle 3"/>
          <p:cNvSpPr>
            <a:spLocks noGrp="1"/>
          </p:cNvSpPr>
          <p:nvPr>
            <p:ph idx="1"/>
          </p:nvPr>
        </p:nvSpPr>
        <p:spPr>
          <a:xfrm>
            <a:off x="1182688" y="2017713"/>
            <a:ext cx="7772400" cy="801687"/>
          </a:xfrm>
          <a:ln/>
        </p:spPr>
        <p:txBody>
          <a:bodyPr vert="horz" wrap="square" lIns="91440" tIns="45720" rIns="91440" bIns="45720" anchor="t" anchorCtr="0"/>
          <a:lstStyle/>
          <a:p>
            <a:pPr eaLnBrk="1" hangingPunct="1"/>
            <a:r>
              <a:rPr lang="zh-CN" altLang="en-US" b="1" dirty="0">
                <a:latin typeface="Comic Sans MS" panose="030F0702030302020204" pitchFamily="66" charset="0"/>
              </a:rPr>
              <a:t>程序从正文文件输入数据</a:t>
            </a:r>
          </a:p>
        </p:txBody>
      </p:sp>
      <p:sp>
        <p:nvSpPr>
          <p:cNvPr id="52229" name="Rectangle 4"/>
          <p:cNvSpPr/>
          <p:nvPr/>
        </p:nvSpPr>
        <p:spPr>
          <a:xfrm>
            <a:off x="1143000" y="4648200"/>
            <a:ext cx="7772400" cy="801688"/>
          </a:xfrm>
          <a:prstGeom prst="rect">
            <a:avLst/>
          </a:prstGeom>
          <a:noFill/>
          <a:ln w="9525">
            <a:noFill/>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r>
              <a:rPr lang="zh-CN" altLang="en-US" b="1" dirty="0">
                <a:latin typeface="Comic Sans MS" panose="030F0702030302020204" pitchFamily="66" charset="0"/>
              </a:rPr>
              <a:t>程序向正文文件输出结果</a:t>
            </a:r>
          </a:p>
          <a:p>
            <a:pPr marL="342900" lvl="0" indent="-342900" eaLnBrk="1" hangingPunct="1"/>
            <a:endParaRPr lang="zh-CN" altLang="en-US" b="1" dirty="0">
              <a:latin typeface="Comic Sans MS" panose="030F0702030302020204" pitchFamily="66" charset="0"/>
            </a:endParaRPr>
          </a:p>
          <a:p>
            <a:pPr marL="742950" lvl="1" indent="-285750" eaLnBrk="1" hangingPunct="1">
              <a:buClr>
                <a:schemeClr val="folHlink"/>
              </a:buClr>
              <a:buSzPct val="60000"/>
            </a:pPr>
            <a:r>
              <a:rPr lang="zh-CN" altLang="en-US" sz="2000" b="1" dirty="0">
                <a:solidFill>
                  <a:schemeClr val="folHlink"/>
                </a:solidFill>
                <a:latin typeface="Comic Sans MS" panose="030F0702030302020204" pitchFamily="66" charset="0"/>
              </a:rPr>
              <a:t>若被打开文件不存在，则建立一个新文件；若被打开文件已存在，则该文件中的数据被删除</a:t>
            </a:r>
          </a:p>
        </p:txBody>
      </p:sp>
      <p:sp>
        <p:nvSpPr>
          <p:cNvPr id="52230" name="Rectangle 5"/>
          <p:cNvSpPr/>
          <p:nvPr/>
        </p:nvSpPr>
        <p:spPr>
          <a:xfrm>
            <a:off x="533400" y="2754313"/>
            <a:ext cx="8153400" cy="1817687"/>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80000"/>
              </a:lnSpc>
              <a:spcBef>
                <a:spcPct val="50000"/>
              </a:spcBef>
              <a:buNone/>
            </a:pPr>
            <a:r>
              <a:rPr lang="en-US" altLang="zh-CN" sz="2400" b="1" dirty="0">
                <a:latin typeface="Comic Sans MS" panose="030F0702030302020204" pitchFamily="66" charset="0"/>
              </a:rPr>
              <a:t>if ((fp = fopen(fname, ”r”)) == NULL){</a:t>
            </a:r>
          </a:p>
          <a:p>
            <a:pPr marL="0" lvl="0" indent="0" eaLnBrk="1" hangingPunct="1">
              <a:lnSpc>
                <a:spcPct val="80000"/>
              </a:lnSpc>
              <a:spcBef>
                <a:spcPct val="50000"/>
              </a:spcBef>
              <a:buNone/>
            </a:pPr>
            <a:r>
              <a:rPr lang="en-US" altLang="zh-CN" sz="2400" b="1" dirty="0">
                <a:latin typeface="Comic Sans MS" panose="030F0702030302020204" pitchFamily="66" charset="0"/>
              </a:rPr>
              <a:t>   printf(”%s</a:t>
            </a:r>
            <a:r>
              <a:rPr lang="zh-CN" altLang="en-US" sz="2400" b="1" dirty="0">
                <a:latin typeface="Comic Sans MS" panose="030F0702030302020204" pitchFamily="66" charset="0"/>
              </a:rPr>
              <a:t>文件不能打开</a:t>
            </a:r>
            <a:r>
              <a:rPr lang="en-US" altLang="zh-CN" sz="2400" b="1" dirty="0">
                <a:latin typeface="Comic Sans MS" panose="030F0702030302020204" pitchFamily="66" charset="0"/>
              </a:rPr>
              <a:t>\n”, fname);</a:t>
            </a:r>
          </a:p>
          <a:p>
            <a:pPr marL="0" lvl="0" indent="0" eaLnBrk="1" hangingPunct="1">
              <a:lnSpc>
                <a:spcPct val="80000"/>
              </a:lnSpc>
              <a:spcBef>
                <a:spcPct val="50000"/>
              </a:spcBef>
              <a:buNone/>
            </a:pPr>
            <a:r>
              <a:rPr lang="en-US" altLang="zh-CN" sz="2400" b="1" dirty="0">
                <a:latin typeface="Comic Sans MS" panose="030F0702030302020204" pitchFamily="66" charset="0"/>
              </a:rPr>
              <a:t>   return;</a:t>
            </a:r>
          </a:p>
          <a:p>
            <a:pPr marL="0" lvl="0" indent="0" eaLnBrk="1" hangingPunct="1">
              <a:lnSpc>
                <a:spcPct val="80000"/>
              </a:lnSpc>
              <a:spcBef>
                <a:spcPct val="50000"/>
              </a:spcBef>
              <a:buNone/>
            </a:pPr>
            <a:r>
              <a:rPr lang="en-US" altLang="zh-CN" sz="2400" b="1" dirty="0">
                <a:latin typeface="Comic Sans MS" panose="030F0702030302020204" pitchFamily="66" charset="0"/>
              </a:rPr>
              <a:t>}</a:t>
            </a:r>
          </a:p>
        </p:txBody>
      </p:sp>
      <p:sp>
        <p:nvSpPr>
          <p:cNvPr id="52231" name="Rectangle 6"/>
          <p:cNvSpPr/>
          <p:nvPr/>
        </p:nvSpPr>
        <p:spPr>
          <a:xfrm>
            <a:off x="1066800" y="5324475"/>
            <a:ext cx="6269038" cy="466725"/>
          </a:xfrm>
          <a:prstGeom prst="rect">
            <a:avLst/>
          </a:prstGeom>
          <a:noFill/>
          <a:ln w="9525" cap="flat" cmpd="sng">
            <a:solidFill>
              <a:schemeClr val="hlink"/>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buNone/>
            </a:pPr>
            <a:r>
              <a:rPr lang="en-US" altLang="zh-CN" sz="2400" b="1" dirty="0">
                <a:latin typeface="Comic Sans MS" panose="030F0702030302020204" pitchFamily="66" charset="0"/>
              </a:rPr>
              <a:t>fp=fopen(fname,”w”)</a:t>
            </a:r>
            <a:r>
              <a:rPr lang="zh-CN" altLang="en-US" sz="2400" b="1" dirty="0">
                <a:latin typeface="Comic Sans MS" panose="030F0702030302020204" pitchFamily="66" charset="0"/>
              </a:rPr>
              <a:t>； </a:t>
            </a:r>
            <a:r>
              <a:rPr lang="en-US" altLang="zh-CN" sz="2400" b="1" dirty="0">
                <a:latin typeface="Comic Sans MS" panose="030F0702030302020204" pitchFamily="66" charset="0"/>
              </a:rPr>
              <a:t>/* </a:t>
            </a:r>
            <a:r>
              <a:rPr lang="zh-CN" altLang="en-US" sz="2400" b="1" dirty="0">
                <a:latin typeface="Comic Sans MS" panose="030F0702030302020204" pitchFamily="66" charset="0"/>
              </a:rPr>
              <a:t>为写打开文件*</a:t>
            </a:r>
            <a:r>
              <a:rPr lang="en-US" altLang="zh-CN" sz="2400" b="1" dirty="0">
                <a:latin typeface="Comic Sans MS" panose="030F0702030302020204" pitchFamily="66" charset="0"/>
              </a:rPr>
              <a:t>/</a:t>
            </a:r>
          </a:p>
        </p:txBody>
      </p:sp>
      <p:sp>
        <p:nvSpPr>
          <p:cNvPr id="52232" name="AutoShape 7"/>
          <p:cNvSpPr/>
          <p:nvPr/>
        </p:nvSpPr>
        <p:spPr>
          <a:xfrm>
            <a:off x="6400800" y="1447800"/>
            <a:ext cx="2514600" cy="1143000"/>
          </a:xfrm>
          <a:prstGeom prst="wedgeRoundRectCallout">
            <a:avLst>
              <a:gd name="adj1" fmla="val -53787"/>
              <a:gd name="adj2" fmla="val 124028"/>
              <a:gd name="adj3" fmla="val 16667"/>
            </a:avLst>
          </a:prstGeom>
          <a:no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algn="ctr" eaLnBrk="1" hangingPunct="1">
              <a:spcBef>
                <a:spcPct val="0"/>
              </a:spcBef>
              <a:buClrTx/>
              <a:buSzTx/>
              <a:buFontTx/>
              <a:buNone/>
            </a:pPr>
            <a:endParaRPr lang="zh-CN" altLang="zh-CN" sz="2400" b="1" dirty="0"/>
          </a:p>
        </p:txBody>
      </p:sp>
      <p:sp>
        <p:nvSpPr>
          <p:cNvPr id="52233" name="Rectangle 8"/>
          <p:cNvSpPr/>
          <p:nvPr/>
        </p:nvSpPr>
        <p:spPr>
          <a:xfrm>
            <a:off x="6477000" y="1676400"/>
            <a:ext cx="2362200" cy="7016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zh-CN" altLang="en-US" sz="2000" b="1" dirty="0">
                <a:solidFill>
                  <a:schemeClr val="hlink"/>
                </a:solidFill>
                <a:latin typeface="Comic Sans MS" panose="030F0702030302020204" pitchFamily="66" charset="0"/>
              </a:rPr>
              <a:t>读打开时，要求被打开文件已存在</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25FDD5E-218D-450A-AEC0-3F544F5B294D}"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2235"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45</a:t>
            </a:fld>
            <a:endParaRPr lang="en-US" altLang="zh-CN" sz="14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3251" name="Rectangle 2"/>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关闭文件</a:t>
            </a:r>
          </a:p>
        </p:txBody>
      </p:sp>
      <p:sp>
        <p:nvSpPr>
          <p:cNvPr id="53252" name="Rectangle 3"/>
          <p:cNvSpPr>
            <a:spLocks noGrp="1"/>
          </p:cNvSpPr>
          <p:nvPr>
            <p:ph idx="1"/>
          </p:nvPr>
        </p:nvSpPr>
        <p:spPr>
          <a:ln/>
        </p:spPr>
        <p:txBody>
          <a:bodyPr vert="horz" wrap="square" lIns="91440" tIns="45720" rIns="91440" bIns="45720" anchor="t" anchorCtr="0"/>
          <a:lstStyle/>
          <a:p>
            <a:pPr eaLnBrk="1" hangingPunct="1"/>
            <a:r>
              <a:rPr lang="zh-CN" altLang="en-US" b="1" dirty="0">
                <a:latin typeface="Comic Sans MS" panose="030F0702030302020204" pitchFamily="66" charset="0"/>
              </a:rPr>
              <a:t>文件使用结束后，要及时关闭</a:t>
            </a:r>
          </a:p>
        </p:txBody>
      </p:sp>
      <p:sp>
        <p:nvSpPr>
          <p:cNvPr id="53253" name="Rectangle 4"/>
          <p:cNvSpPr/>
          <p:nvPr/>
        </p:nvSpPr>
        <p:spPr>
          <a:xfrm>
            <a:off x="838200" y="3048000"/>
            <a:ext cx="7620000" cy="485775"/>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buNone/>
            </a:pPr>
            <a:r>
              <a:rPr lang="en-US" altLang="zh-CN" sz="2800" b="1" dirty="0">
                <a:latin typeface="Comic Sans MS" panose="030F0702030302020204" pitchFamily="66" charset="0"/>
              </a:rPr>
              <a:t>fclose(fp);  </a:t>
            </a:r>
            <a:r>
              <a:rPr lang="en-US" altLang="zh-CN" sz="2800" b="1" dirty="0">
                <a:solidFill>
                  <a:srgbClr val="008080"/>
                </a:solidFill>
                <a:latin typeface="Comic Sans MS" panose="030F0702030302020204" pitchFamily="66" charset="0"/>
              </a:rPr>
              <a:t>/* </a:t>
            </a:r>
            <a:r>
              <a:rPr lang="zh-CN" altLang="en-US" sz="2800" b="1" dirty="0">
                <a:solidFill>
                  <a:srgbClr val="008080"/>
                </a:solidFill>
                <a:latin typeface="Comic Sans MS" panose="030F0702030302020204" pitchFamily="66" charset="0"/>
              </a:rPr>
              <a:t>以后</a:t>
            </a:r>
            <a:r>
              <a:rPr lang="en-US" altLang="zh-CN" sz="2800" b="1" dirty="0">
                <a:solidFill>
                  <a:srgbClr val="008080"/>
                </a:solidFill>
                <a:latin typeface="Comic Sans MS" panose="030F0702030302020204" pitchFamily="66" charset="0"/>
              </a:rPr>
              <a:t>fp</a:t>
            </a:r>
            <a:r>
              <a:rPr lang="zh-CN" altLang="en-US" sz="2800" b="1" dirty="0">
                <a:solidFill>
                  <a:srgbClr val="008080"/>
                </a:solidFill>
                <a:latin typeface="Comic Sans MS" panose="030F0702030302020204" pitchFamily="66" charset="0"/>
              </a:rPr>
              <a:t>又可用于打开文件 *</a:t>
            </a:r>
            <a:r>
              <a:rPr lang="en-US" altLang="zh-CN" sz="2800" b="1" dirty="0">
                <a:solidFill>
                  <a:srgbClr val="008080"/>
                </a:solidFill>
                <a:latin typeface="Comic Sans MS" panose="030F0702030302020204" pitchFamily="66" charset="0"/>
              </a:rPr>
              <a:t>/</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41BC0AE5-213F-4C93-98A2-CFC99181C4D8}"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3255"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46</a:t>
            </a:fld>
            <a:endParaRPr lang="en-US" altLang="zh-CN" sz="14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4275" name="Rectangle 2"/>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文件输入输出</a:t>
            </a:r>
          </a:p>
        </p:txBody>
      </p:sp>
      <p:sp>
        <p:nvSpPr>
          <p:cNvPr id="54276" name="Rectangle 3"/>
          <p:cNvSpPr>
            <a:spLocks noGrp="1"/>
          </p:cNvSpPr>
          <p:nvPr>
            <p:ph idx="1"/>
          </p:nvPr>
        </p:nvSpPr>
        <p:spPr>
          <a:xfrm>
            <a:off x="381000" y="2017713"/>
            <a:ext cx="8574088" cy="4114800"/>
          </a:xfrm>
          <a:ln/>
        </p:spPr>
        <p:txBody>
          <a:bodyPr vert="horz" wrap="square" lIns="91440" tIns="45720" rIns="91440" bIns="45720" anchor="t" anchorCtr="0"/>
          <a:lstStyle/>
          <a:p>
            <a:pPr eaLnBrk="1" hangingPunct="1"/>
            <a:r>
              <a:rPr lang="zh-CN" altLang="en-US" sz="2800" b="1" dirty="0">
                <a:latin typeface="Comic Sans MS" panose="030F0702030302020204" pitchFamily="66" charset="0"/>
              </a:rPr>
              <a:t>调用函数</a:t>
            </a:r>
            <a:r>
              <a:rPr lang="en-US" altLang="zh-CN" sz="2800" b="1" dirty="0">
                <a:latin typeface="Comic Sans MS" panose="030F0702030302020204" pitchFamily="66" charset="0"/>
              </a:rPr>
              <a:t>fgetc</a:t>
            </a:r>
            <a:r>
              <a:rPr lang="zh-CN" altLang="en-US" sz="2800" b="1" dirty="0">
                <a:latin typeface="Comic Sans MS" panose="030F0702030302020204" pitchFamily="66" charset="0"/>
              </a:rPr>
              <a:t>（）从文件输出下一个字符</a:t>
            </a:r>
          </a:p>
          <a:p>
            <a:pPr lvl="1" eaLnBrk="1" hangingPunct="1"/>
            <a:r>
              <a:rPr lang="en-US" altLang="zh-CN" b="1" dirty="0">
                <a:latin typeface="Comic Sans MS" panose="030F0702030302020204" pitchFamily="66" charset="0"/>
              </a:rPr>
              <a:t>ch=fgetc(fp); </a:t>
            </a:r>
            <a:r>
              <a:rPr lang="en-US" altLang="zh-CN" sz="2400" b="1" dirty="0">
                <a:solidFill>
                  <a:schemeClr val="folHlink"/>
                </a:solidFill>
                <a:latin typeface="Comic Sans MS" panose="030F0702030302020204" pitchFamily="66" charset="0"/>
              </a:rPr>
              <a:t>/* </a:t>
            </a:r>
            <a:r>
              <a:rPr lang="zh-CN" altLang="en-US" sz="2400" b="1" dirty="0">
                <a:solidFill>
                  <a:schemeClr val="folHlink"/>
                </a:solidFill>
                <a:latin typeface="Comic Sans MS" panose="030F0702030302020204" pitchFamily="66" charset="0"/>
              </a:rPr>
              <a:t>将输入字符存于变量</a:t>
            </a:r>
            <a:r>
              <a:rPr lang="en-US" altLang="zh-CN" sz="2400" b="1" dirty="0">
                <a:solidFill>
                  <a:schemeClr val="folHlink"/>
                </a:solidFill>
                <a:latin typeface="Comic Sans MS" panose="030F0702030302020204" pitchFamily="66" charset="0"/>
              </a:rPr>
              <a:t>ch */</a:t>
            </a:r>
          </a:p>
          <a:p>
            <a:pPr eaLnBrk="1" hangingPunct="1"/>
            <a:r>
              <a:rPr lang="zh-CN" altLang="en-US" sz="2800" b="1" dirty="0">
                <a:latin typeface="Comic Sans MS" panose="030F0702030302020204" pitchFamily="66" charset="0"/>
              </a:rPr>
              <a:t>调用函数</a:t>
            </a:r>
            <a:r>
              <a:rPr lang="en-US" altLang="zh-CN" sz="2800" b="1" dirty="0">
                <a:latin typeface="Comic Sans MS" panose="030F0702030302020204" pitchFamily="66" charset="0"/>
              </a:rPr>
              <a:t>fscanf()</a:t>
            </a:r>
            <a:r>
              <a:rPr lang="zh-CN" altLang="en-US" sz="2800" b="1" dirty="0">
                <a:latin typeface="Comic Sans MS" panose="030F0702030302020204" pitchFamily="66" charset="0"/>
              </a:rPr>
              <a:t>从文件按指定格式输出数据</a:t>
            </a:r>
          </a:p>
          <a:p>
            <a:pPr lvl="1" eaLnBrk="1" hangingPunct="1"/>
            <a:r>
              <a:rPr lang="en-US" altLang="zh-CN" sz="2400" b="1" dirty="0">
                <a:latin typeface="Comic Sans MS" panose="030F0702030302020204" pitchFamily="66" charset="0"/>
              </a:rPr>
              <a:t>fscanf(fp,”%d%d”,&amp;k,&amp;j); </a:t>
            </a:r>
            <a:r>
              <a:rPr lang="en-US" altLang="zh-CN" sz="2400" b="1" dirty="0">
                <a:solidFill>
                  <a:schemeClr val="folHlink"/>
                </a:solidFill>
                <a:latin typeface="Comic Sans MS" panose="030F0702030302020204" pitchFamily="66" charset="0"/>
              </a:rPr>
              <a:t>/* </a:t>
            </a:r>
            <a:r>
              <a:rPr lang="zh-CN" altLang="en-US" sz="2400" b="1" dirty="0">
                <a:solidFill>
                  <a:schemeClr val="folHlink"/>
                </a:solidFill>
                <a:latin typeface="Comic Sans MS" panose="030F0702030302020204" pitchFamily="66" charset="0"/>
              </a:rPr>
              <a:t>从文件输出整数 *</a:t>
            </a:r>
            <a:r>
              <a:rPr lang="en-US" altLang="zh-CN" sz="2400" b="1" dirty="0">
                <a:solidFill>
                  <a:schemeClr val="folHlink"/>
                </a:solidFill>
                <a:latin typeface="Comic Sans MS" panose="030F0702030302020204" pitchFamily="66" charset="0"/>
              </a:rPr>
              <a:t>/</a:t>
            </a:r>
          </a:p>
          <a:p>
            <a:pPr eaLnBrk="1" hangingPunct="1"/>
            <a:r>
              <a:rPr lang="zh-CN" altLang="en-US" sz="2800" b="1" dirty="0">
                <a:latin typeface="Comic Sans MS" panose="030F0702030302020204" pitchFamily="66" charset="0"/>
              </a:rPr>
              <a:t>调用函数</a:t>
            </a:r>
            <a:r>
              <a:rPr lang="en-US" altLang="zh-CN" sz="2800" b="1" dirty="0">
                <a:latin typeface="Comic Sans MS" panose="030F0702030302020204" pitchFamily="66" charset="0"/>
              </a:rPr>
              <a:t>fputc</a:t>
            </a:r>
            <a:r>
              <a:rPr lang="zh-CN" altLang="en-US" sz="2800" b="1" dirty="0">
                <a:latin typeface="Comic Sans MS" panose="030F0702030302020204" pitchFamily="66" charset="0"/>
              </a:rPr>
              <a:t>（）向文件输入一个字符</a:t>
            </a:r>
          </a:p>
          <a:p>
            <a:pPr lvl="1" eaLnBrk="1" hangingPunct="1"/>
            <a:r>
              <a:rPr lang="en-US" altLang="zh-CN" sz="2400" b="1" dirty="0">
                <a:latin typeface="Comic Sans MS" panose="030F0702030302020204" pitchFamily="66" charset="0"/>
              </a:rPr>
              <a:t>fputc(ch, fp); </a:t>
            </a:r>
            <a:r>
              <a:rPr lang="en-US" altLang="zh-CN" sz="2400" b="1" dirty="0">
                <a:solidFill>
                  <a:schemeClr val="folHlink"/>
                </a:solidFill>
                <a:latin typeface="Comic Sans MS" panose="030F0702030302020204" pitchFamily="66" charset="0"/>
              </a:rPr>
              <a:t>/* </a:t>
            </a:r>
            <a:r>
              <a:rPr lang="zh-CN" altLang="en-US" sz="2400" b="1" dirty="0">
                <a:solidFill>
                  <a:schemeClr val="folHlink"/>
                </a:solidFill>
                <a:latin typeface="Comic Sans MS" panose="030F0702030302020204" pitchFamily="66" charset="0"/>
              </a:rPr>
              <a:t>将变量</a:t>
            </a:r>
            <a:r>
              <a:rPr lang="en-US" altLang="zh-CN" sz="2400" b="1" dirty="0">
                <a:solidFill>
                  <a:schemeClr val="folHlink"/>
                </a:solidFill>
                <a:latin typeface="Comic Sans MS" panose="030F0702030302020204" pitchFamily="66" charset="0"/>
              </a:rPr>
              <a:t>ch</a:t>
            </a:r>
            <a:r>
              <a:rPr lang="zh-CN" altLang="en-US" sz="2400" b="1" dirty="0">
                <a:solidFill>
                  <a:schemeClr val="folHlink"/>
                </a:solidFill>
                <a:latin typeface="Comic Sans MS" panose="030F0702030302020204" pitchFamily="66" charset="0"/>
              </a:rPr>
              <a:t>中的字符输出到文件*</a:t>
            </a:r>
            <a:r>
              <a:rPr lang="en-US" altLang="zh-CN" sz="2400" b="1" dirty="0">
                <a:solidFill>
                  <a:schemeClr val="folHlink"/>
                </a:solidFill>
                <a:latin typeface="Comic Sans MS" panose="030F0702030302020204" pitchFamily="66" charset="0"/>
              </a:rPr>
              <a:t>/</a:t>
            </a:r>
          </a:p>
          <a:p>
            <a:pPr eaLnBrk="1" hangingPunct="1"/>
            <a:r>
              <a:rPr lang="zh-CN" altLang="en-US" sz="2800" b="1" dirty="0">
                <a:latin typeface="Comic Sans MS" panose="030F0702030302020204" pitchFamily="66" charset="0"/>
              </a:rPr>
              <a:t>调用函数</a:t>
            </a:r>
            <a:r>
              <a:rPr lang="en-US" altLang="zh-CN" sz="2800" b="1" dirty="0">
                <a:latin typeface="Comic Sans MS" panose="030F0702030302020204" pitchFamily="66" charset="0"/>
              </a:rPr>
              <a:t>fprintf()</a:t>
            </a:r>
            <a:r>
              <a:rPr lang="zh-CN" altLang="en-US" sz="2800" b="1" dirty="0">
                <a:latin typeface="Comic Sans MS" panose="030F0702030302020204" pitchFamily="66" charset="0"/>
              </a:rPr>
              <a:t>向文件按指定格式输入数据</a:t>
            </a:r>
          </a:p>
          <a:p>
            <a:pPr lvl="1" eaLnBrk="1" hangingPunct="1"/>
            <a:r>
              <a:rPr lang="en-US" altLang="zh-CN" sz="2400" b="1" dirty="0">
                <a:latin typeface="Comic Sans MS" panose="030F0702030302020204" pitchFamily="66" charset="0"/>
              </a:rPr>
              <a:t>fprintf(fp,”%d  %d\n”, k, j); </a:t>
            </a:r>
            <a:r>
              <a:rPr lang="en-US" altLang="zh-CN" sz="2400" b="1" dirty="0">
                <a:solidFill>
                  <a:schemeClr val="folHlink"/>
                </a:solidFill>
                <a:latin typeface="Comic Sans MS" panose="030F0702030302020204" pitchFamily="66" charset="0"/>
              </a:rPr>
              <a:t>/* </a:t>
            </a:r>
            <a:r>
              <a:rPr lang="zh-CN" altLang="en-US" sz="2400" b="1" dirty="0">
                <a:solidFill>
                  <a:schemeClr val="folHlink"/>
                </a:solidFill>
                <a:latin typeface="Comic Sans MS" panose="030F0702030302020204" pitchFamily="66" charset="0"/>
              </a:rPr>
              <a:t>向文件输入整数 *</a:t>
            </a:r>
            <a:r>
              <a:rPr lang="en-US" altLang="zh-CN" sz="2400" b="1" dirty="0">
                <a:solidFill>
                  <a:schemeClr val="folHlink"/>
                </a:solidFill>
                <a:latin typeface="Comic Sans MS" panose="030F0702030302020204" pitchFamily="66" charset="0"/>
              </a:rPr>
              <a:t>/</a:t>
            </a:r>
          </a:p>
          <a:p>
            <a:pPr lvl="1" eaLnBrk="1" hangingPunct="1"/>
            <a:endParaRPr lang="en-US" altLang="zh-CN" sz="2400" b="1" dirty="0">
              <a:latin typeface="Comic Sans MS" panose="030F0702030302020204" pitchFamily="66" charset="0"/>
            </a:endParaRPr>
          </a:p>
          <a:p>
            <a:pPr eaLnBrk="1" hangingPunct="1">
              <a:buNone/>
            </a:pPr>
            <a:endParaRPr lang="en-US" altLang="zh-CN" sz="2800" dirty="0"/>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957E7DB3-A7BC-4655-8D60-FFDCA9A21BC9}"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4278"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47</a:t>
            </a:fld>
            <a:endParaRPr lang="en-US" altLang="zh-CN" sz="14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5299" name="Rectangle 2"/>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从文件逐一输出字符</a:t>
            </a:r>
          </a:p>
        </p:txBody>
      </p:sp>
      <p:sp>
        <p:nvSpPr>
          <p:cNvPr id="55300" name="Rectangle 4"/>
          <p:cNvSpPr/>
          <p:nvPr/>
        </p:nvSpPr>
        <p:spPr>
          <a:xfrm>
            <a:off x="228600" y="2057400"/>
            <a:ext cx="8534400" cy="4330700"/>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70000"/>
              </a:lnSpc>
              <a:spcBef>
                <a:spcPct val="50000"/>
              </a:spcBef>
              <a:buNone/>
            </a:pPr>
            <a:r>
              <a:rPr lang="en-US" altLang="zh-CN" sz="2000" b="1" dirty="0">
                <a:latin typeface="Comic Sans MS" panose="030F0702030302020204" pitchFamily="66" charset="0"/>
              </a:rPr>
              <a:t>int c;  </a:t>
            </a:r>
            <a:r>
              <a:rPr lang="en-US" altLang="zh-CN" sz="2000" b="1" dirty="0">
                <a:solidFill>
                  <a:schemeClr val="tx2"/>
                </a:solidFill>
                <a:latin typeface="Comic Sans MS" panose="030F0702030302020204" pitchFamily="66" charset="0"/>
              </a:rPr>
              <a:t>/* </a:t>
            </a:r>
            <a:r>
              <a:rPr lang="zh-CN" altLang="en-US" sz="2000" b="1" dirty="0">
                <a:solidFill>
                  <a:schemeClr val="tx2"/>
                </a:solidFill>
                <a:latin typeface="Comic Sans MS" panose="030F0702030302020204" pitchFamily="66" charset="0"/>
              </a:rPr>
              <a:t>不能为</a:t>
            </a:r>
            <a:r>
              <a:rPr lang="en-US" altLang="zh-CN" sz="2000" b="1" dirty="0">
                <a:solidFill>
                  <a:schemeClr val="tx2"/>
                </a:solidFill>
                <a:latin typeface="Comic Sans MS" panose="030F0702030302020204" pitchFamily="66" charset="0"/>
              </a:rPr>
              <a:t>char</a:t>
            </a:r>
            <a:r>
              <a:rPr lang="zh-CN" altLang="en-US" sz="2000" b="1" dirty="0">
                <a:solidFill>
                  <a:schemeClr val="tx2"/>
                </a:solidFill>
                <a:latin typeface="Comic Sans MS" panose="030F0702030302020204" pitchFamily="66" charset="0"/>
              </a:rPr>
              <a:t>类型 *</a:t>
            </a:r>
            <a:r>
              <a:rPr lang="en-US" altLang="zh-CN" sz="2000" b="1" dirty="0">
                <a:solidFill>
                  <a:schemeClr val="tx2"/>
                </a:solidFill>
                <a:latin typeface="Comic Sans MS" panose="030F0702030302020204" pitchFamily="66" charset="0"/>
              </a:rPr>
              <a:t>/</a:t>
            </a:r>
          </a:p>
          <a:p>
            <a:pPr marL="0" lvl="0" indent="0" eaLnBrk="1" hangingPunct="1">
              <a:lnSpc>
                <a:spcPct val="70000"/>
              </a:lnSpc>
              <a:spcBef>
                <a:spcPct val="50000"/>
              </a:spcBef>
              <a:buNone/>
            </a:pPr>
            <a:r>
              <a:rPr lang="en-US" altLang="zh-CN" sz="2000" b="1" dirty="0">
                <a:latin typeface="Comic Sans MS" panose="030F0702030302020204" pitchFamily="66" charset="0"/>
              </a:rPr>
              <a:t>    FILE *fp;</a:t>
            </a:r>
          </a:p>
          <a:p>
            <a:pPr marL="0" lvl="0" indent="0" eaLnBrk="1" hangingPunct="1">
              <a:lnSpc>
                <a:spcPct val="70000"/>
              </a:lnSpc>
              <a:spcBef>
                <a:spcPct val="50000"/>
              </a:spcBef>
              <a:buNone/>
            </a:pPr>
            <a:r>
              <a:rPr lang="en-US" altLang="zh-CN" sz="2000" b="1" dirty="0">
                <a:latin typeface="Comic Sans MS" panose="030F0702030302020204" pitchFamily="66" charset="0"/>
              </a:rPr>
              <a:t>     …  </a:t>
            </a:r>
            <a:r>
              <a:rPr lang="en-US" altLang="zh-CN" sz="2000" b="1" dirty="0">
                <a:solidFill>
                  <a:schemeClr val="tx2"/>
                </a:solidFill>
                <a:latin typeface="Comic Sans MS" panose="030F0702030302020204" pitchFamily="66" charset="0"/>
              </a:rPr>
              <a:t>/* </a:t>
            </a:r>
            <a:r>
              <a:rPr lang="zh-CN" altLang="en-US" sz="2000" b="1" dirty="0">
                <a:solidFill>
                  <a:schemeClr val="tx2"/>
                </a:solidFill>
                <a:latin typeface="Comic Sans MS" panose="030F0702030302020204" pitchFamily="66" charset="0"/>
              </a:rPr>
              <a:t>说明有关变量和设置初值等 *</a:t>
            </a:r>
            <a:r>
              <a:rPr lang="en-US" altLang="zh-CN" sz="2000" b="1" dirty="0">
                <a:solidFill>
                  <a:schemeClr val="tx2"/>
                </a:solidFill>
                <a:latin typeface="Comic Sans MS" panose="030F0702030302020204" pitchFamily="66" charset="0"/>
              </a:rPr>
              <a:t>/</a:t>
            </a:r>
          </a:p>
          <a:p>
            <a:pPr marL="0" lvl="0" indent="0" eaLnBrk="1" hangingPunct="1">
              <a:lnSpc>
                <a:spcPct val="70000"/>
              </a:lnSpc>
              <a:spcBef>
                <a:spcPct val="50000"/>
              </a:spcBef>
              <a:buNone/>
            </a:pPr>
            <a:r>
              <a:rPr lang="zh-CN" altLang="en-US" sz="2000" b="1" dirty="0">
                <a:latin typeface="Comic Sans MS" panose="030F0702030302020204" pitchFamily="66" charset="0"/>
              </a:rPr>
              <a:t>　  </a:t>
            </a:r>
            <a:r>
              <a:rPr lang="en-US" altLang="zh-CN" sz="2000" b="1" dirty="0">
                <a:latin typeface="Comic Sans MS" panose="030F0702030302020204" pitchFamily="66" charset="0"/>
              </a:rPr>
              <a:t>if ((fp = fopen(</a:t>
            </a:r>
            <a:r>
              <a:rPr lang="zh-CN" altLang="en-US" sz="2000" b="1" dirty="0">
                <a:latin typeface="Comic Sans MS" panose="030F0702030302020204" pitchFamily="66" charset="0"/>
              </a:rPr>
              <a:t>文件名</a:t>
            </a:r>
            <a:r>
              <a:rPr lang="en-US" altLang="zh-CN" sz="2000" b="1" dirty="0">
                <a:latin typeface="Comic Sans MS" panose="030F0702030302020204" pitchFamily="66" charset="0"/>
              </a:rPr>
              <a:t>, ”r”)) == NULL) {</a:t>
            </a:r>
          </a:p>
          <a:p>
            <a:pPr marL="0" lvl="0" indent="0" eaLnBrk="1" hangingPunct="1">
              <a:lnSpc>
                <a:spcPct val="70000"/>
              </a:lnSpc>
              <a:spcBef>
                <a:spcPct val="50000"/>
              </a:spcBef>
              <a:buNone/>
            </a:pPr>
            <a:r>
              <a:rPr lang="en-US" altLang="zh-CN" sz="2000" b="1" dirty="0">
                <a:latin typeface="Comic Sans MS" panose="030F0702030302020204" pitchFamily="66" charset="0"/>
              </a:rPr>
              <a:t>       printf(”</a:t>
            </a:r>
            <a:r>
              <a:rPr lang="zh-CN" altLang="en-US" sz="2000" b="1" dirty="0">
                <a:latin typeface="Comic Sans MS" panose="030F0702030302020204" pitchFamily="66" charset="0"/>
              </a:rPr>
              <a:t>不能打开文件 </a:t>
            </a:r>
            <a:r>
              <a:rPr lang="en-US" altLang="zh-CN" sz="2000" b="1" dirty="0">
                <a:latin typeface="Comic Sans MS" panose="030F0702030302020204" pitchFamily="66" charset="0"/>
              </a:rPr>
              <a:t>%s</a:t>
            </a:r>
            <a:r>
              <a:rPr lang="zh-CN" altLang="en-US" sz="2000" b="1" dirty="0">
                <a:latin typeface="Comic Sans MS" panose="030F0702030302020204" pitchFamily="66" charset="0"/>
              </a:rPr>
              <a:t>。</a:t>
            </a:r>
            <a:r>
              <a:rPr lang="en-US" altLang="zh-CN" sz="2000" b="1" dirty="0">
                <a:latin typeface="Comic Sans MS" panose="030F0702030302020204" pitchFamily="66" charset="0"/>
              </a:rPr>
              <a:t>\n”, </a:t>
            </a:r>
            <a:r>
              <a:rPr lang="zh-CN" altLang="en-US" sz="2000" b="1" dirty="0">
                <a:latin typeface="Comic Sans MS" panose="030F0702030302020204" pitchFamily="66" charset="0"/>
              </a:rPr>
              <a:t>文件名</a:t>
            </a:r>
            <a:r>
              <a:rPr lang="en-US" altLang="zh-CN" sz="2000" b="1" dirty="0">
                <a:latin typeface="Comic Sans MS" panose="030F0702030302020204" pitchFamily="66" charset="0"/>
              </a:rPr>
              <a:t>);</a:t>
            </a:r>
          </a:p>
          <a:p>
            <a:pPr marL="0" lvl="0" indent="0" eaLnBrk="1" hangingPunct="1">
              <a:lnSpc>
                <a:spcPct val="70000"/>
              </a:lnSpc>
              <a:spcBef>
                <a:spcPct val="50000"/>
              </a:spcBef>
              <a:buNone/>
            </a:pPr>
            <a:r>
              <a:rPr lang="en-US" altLang="zh-CN" sz="2000" b="1" dirty="0">
                <a:latin typeface="Comic Sans MS" panose="030F0702030302020204" pitchFamily="66" charset="0"/>
              </a:rPr>
              <a:t>       return;</a:t>
            </a:r>
          </a:p>
          <a:p>
            <a:pPr marL="0" lvl="0" indent="0" eaLnBrk="1" hangingPunct="1">
              <a:lnSpc>
                <a:spcPct val="70000"/>
              </a:lnSpc>
              <a:spcBef>
                <a:spcPct val="50000"/>
              </a:spcBef>
              <a:buNone/>
            </a:pPr>
            <a:r>
              <a:rPr lang="en-US" altLang="zh-CN" sz="2000" b="1" dirty="0">
                <a:latin typeface="Comic Sans MS" panose="030F0702030302020204" pitchFamily="66" charset="0"/>
              </a:rPr>
              <a:t>    }</a:t>
            </a:r>
          </a:p>
          <a:p>
            <a:pPr marL="0" lvl="0" indent="0" eaLnBrk="1" hangingPunct="1">
              <a:lnSpc>
                <a:spcPct val="70000"/>
              </a:lnSpc>
              <a:spcBef>
                <a:spcPct val="50000"/>
              </a:spcBef>
              <a:buNone/>
            </a:pPr>
            <a:r>
              <a:rPr lang="en-US" altLang="zh-CN" sz="2000" b="1" dirty="0">
                <a:latin typeface="Comic Sans MS" panose="030F0702030302020204" pitchFamily="66" charset="0"/>
              </a:rPr>
              <a:t>    while((c = fgetc(fp)) != EOF)  {</a:t>
            </a:r>
          </a:p>
          <a:p>
            <a:pPr marL="0" lvl="0" indent="0" eaLnBrk="1" hangingPunct="1">
              <a:lnSpc>
                <a:spcPct val="70000"/>
              </a:lnSpc>
              <a:spcBef>
                <a:spcPct val="50000"/>
              </a:spcBef>
              <a:buNone/>
            </a:pPr>
            <a:r>
              <a:rPr lang="en-US" altLang="zh-CN" sz="2000" b="1" dirty="0">
                <a:latin typeface="Comic Sans MS" panose="030F0702030302020204" pitchFamily="66" charset="0"/>
              </a:rPr>
              <a:t>      …  </a:t>
            </a:r>
            <a:r>
              <a:rPr lang="en-US" altLang="zh-CN" sz="2000" b="1" dirty="0">
                <a:solidFill>
                  <a:schemeClr val="tx2"/>
                </a:solidFill>
                <a:latin typeface="Comic Sans MS" panose="030F0702030302020204" pitchFamily="66" charset="0"/>
              </a:rPr>
              <a:t>/* </a:t>
            </a:r>
            <a:r>
              <a:rPr lang="zh-CN" altLang="en-US" sz="2000" b="1" dirty="0">
                <a:solidFill>
                  <a:schemeClr val="tx2"/>
                </a:solidFill>
                <a:latin typeface="Comic Sans MS" panose="030F0702030302020204" pitchFamily="66" charset="0"/>
              </a:rPr>
              <a:t>对刚读入的字符信息 </a:t>
            </a:r>
            <a:r>
              <a:rPr lang="en-US" altLang="zh-CN" sz="2000" b="1" dirty="0">
                <a:solidFill>
                  <a:schemeClr val="tx2"/>
                </a:solidFill>
                <a:latin typeface="Comic Sans MS" panose="030F0702030302020204" pitchFamily="66" charset="0"/>
              </a:rPr>
              <a:t>c </a:t>
            </a:r>
            <a:r>
              <a:rPr lang="zh-CN" altLang="en-US" sz="2000" b="1" dirty="0">
                <a:solidFill>
                  <a:schemeClr val="tx2"/>
                </a:solidFill>
                <a:latin typeface="Comic Sans MS" panose="030F0702030302020204" pitchFamily="66" charset="0"/>
              </a:rPr>
              <a:t>作某种处理  *</a:t>
            </a:r>
            <a:r>
              <a:rPr lang="en-US" altLang="zh-CN" sz="2000" b="1" dirty="0">
                <a:solidFill>
                  <a:schemeClr val="tx2"/>
                </a:solidFill>
                <a:latin typeface="Comic Sans MS" panose="030F0702030302020204" pitchFamily="66" charset="0"/>
              </a:rPr>
              <a:t>/</a:t>
            </a:r>
          </a:p>
          <a:p>
            <a:pPr marL="0" lvl="0" indent="0" eaLnBrk="1" hangingPunct="1">
              <a:lnSpc>
                <a:spcPct val="70000"/>
              </a:lnSpc>
              <a:spcBef>
                <a:spcPct val="50000"/>
              </a:spcBef>
              <a:buNone/>
            </a:pPr>
            <a:r>
              <a:rPr lang="en-US" altLang="zh-CN" sz="2000" b="1" dirty="0">
                <a:latin typeface="Comic Sans MS" panose="030F0702030302020204" pitchFamily="66" charset="0"/>
              </a:rPr>
              <a:t>    }</a:t>
            </a:r>
          </a:p>
          <a:p>
            <a:pPr marL="0" lvl="0" indent="0" eaLnBrk="1" hangingPunct="1">
              <a:lnSpc>
                <a:spcPct val="70000"/>
              </a:lnSpc>
              <a:spcBef>
                <a:spcPct val="50000"/>
              </a:spcBef>
              <a:buNone/>
            </a:pPr>
            <a:r>
              <a:rPr lang="en-US" altLang="zh-CN" sz="2000" b="1" dirty="0">
                <a:latin typeface="Comic Sans MS" panose="030F0702030302020204" pitchFamily="66" charset="0"/>
              </a:rPr>
              <a:t>    fclose(fp);</a:t>
            </a:r>
          </a:p>
          <a:p>
            <a:pPr marL="0" lvl="0" indent="0" eaLnBrk="1" hangingPunct="1">
              <a:lnSpc>
                <a:spcPct val="70000"/>
              </a:lnSpc>
              <a:spcBef>
                <a:spcPct val="50000"/>
              </a:spcBef>
              <a:buNone/>
            </a:pPr>
            <a:r>
              <a:rPr lang="en-US" altLang="zh-CN" sz="2000" b="1" dirty="0">
                <a:latin typeface="Comic Sans MS" panose="030F0702030302020204" pitchFamily="66" charset="0"/>
              </a:rPr>
              <a:t>    … </a:t>
            </a:r>
            <a:r>
              <a:rPr lang="en-US" altLang="zh-CN" sz="2000" b="1" dirty="0">
                <a:solidFill>
                  <a:schemeClr val="tx2"/>
                </a:solidFill>
                <a:latin typeface="Comic Sans MS" panose="030F0702030302020204" pitchFamily="66" charset="0"/>
              </a:rPr>
              <a:t>/* </a:t>
            </a:r>
            <a:r>
              <a:rPr lang="zh-CN" altLang="en-US" sz="2000" b="1" dirty="0">
                <a:solidFill>
                  <a:schemeClr val="tx2"/>
                </a:solidFill>
                <a:latin typeface="Comic Sans MS" panose="030F0702030302020204" pitchFamily="66" charset="0"/>
              </a:rPr>
              <a:t>输出处理结果 *</a:t>
            </a:r>
            <a:r>
              <a:rPr lang="en-US" altLang="zh-CN" sz="2000" b="1" dirty="0">
                <a:solidFill>
                  <a:schemeClr val="tx2"/>
                </a:solidFill>
                <a:latin typeface="Comic Sans MS" panose="030F0702030302020204" pitchFamily="66" charset="0"/>
              </a:rPr>
              <a:t>/</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79BD59B4-862B-4760-94CE-3C2105017532}"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5302"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48</a:t>
            </a:fld>
            <a:endParaRPr lang="en-US" altLang="zh-CN" sz="14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6323" name="Rectangle 1026"/>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字符逐一输入形成新文件</a:t>
            </a:r>
          </a:p>
        </p:txBody>
      </p:sp>
      <p:sp>
        <p:nvSpPr>
          <p:cNvPr id="56324" name="Rectangle 1028"/>
          <p:cNvSpPr/>
          <p:nvPr/>
        </p:nvSpPr>
        <p:spPr>
          <a:xfrm>
            <a:off x="304800" y="1955800"/>
            <a:ext cx="8458200" cy="4521200"/>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50000"/>
              </a:spcBef>
              <a:buNone/>
            </a:pPr>
            <a:r>
              <a:rPr lang="en-US" altLang="zh-CN" sz="2000" b="1" dirty="0">
                <a:latin typeface="Comic Sans MS" panose="030F0702030302020204" pitchFamily="66" charset="0"/>
              </a:rPr>
              <a:t> int c;  </a:t>
            </a:r>
            <a:r>
              <a:rPr lang="en-US" altLang="zh-CN" sz="2000" b="1" dirty="0">
                <a:solidFill>
                  <a:schemeClr val="tx2"/>
                </a:solidFill>
                <a:latin typeface="Comic Sans MS" panose="030F0702030302020204" pitchFamily="66" charset="0"/>
              </a:rPr>
              <a:t>/* </a:t>
            </a:r>
            <a:r>
              <a:rPr lang="zh-CN" altLang="en-US" sz="2000" b="1" dirty="0">
                <a:solidFill>
                  <a:schemeClr val="tx2"/>
                </a:solidFill>
                <a:latin typeface="Comic Sans MS" panose="030F0702030302020204" pitchFamily="66" charset="0"/>
              </a:rPr>
              <a:t>也可以是</a:t>
            </a:r>
            <a:r>
              <a:rPr lang="en-US" altLang="zh-CN" sz="2000" b="1" dirty="0">
                <a:solidFill>
                  <a:schemeClr val="tx2"/>
                </a:solidFill>
                <a:latin typeface="Comic Sans MS" panose="030F0702030302020204" pitchFamily="66" charset="0"/>
              </a:rPr>
              <a:t>char</a:t>
            </a:r>
            <a:r>
              <a:rPr lang="zh-CN" altLang="en-US" sz="2000" b="1" dirty="0">
                <a:solidFill>
                  <a:schemeClr val="tx2"/>
                </a:solidFill>
                <a:latin typeface="Comic Sans MS" panose="030F0702030302020204" pitchFamily="66" charset="0"/>
              </a:rPr>
              <a:t>类型 *</a:t>
            </a:r>
            <a:r>
              <a:rPr lang="en-US" altLang="zh-CN" sz="2000" b="1" dirty="0">
                <a:solidFill>
                  <a:schemeClr val="tx2"/>
                </a:solidFill>
                <a:latin typeface="Comic Sans MS" panose="030F0702030302020204" pitchFamily="66" charset="0"/>
              </a:rPr>
              <a:t>/</a:t>
            </a:r>
          </a:p>
          <a:p>
            <a:pPr marL="0" lvl="0" indent="0" eaLnBrk="1" hangingPunct="1">
              <a:spcBef>
                <a:spcPct val="50000"/>
              </a:spcBef>
              <a:buNone/>
            </a:pPr>
            <a:r>
              <a:rPr lang="en-US" altLang="zh-CN" sz="2000" b="1" dirty="0">
                <a:latin typeface="Comic Sans MS" panose="030F0702030302020204" pitchFamily="66" charset="0"/>
              </a:rPr>
              <a:t>     FILE *fp;</a:t>
            </a:r>
          </a:p>
          <a:p>
            <a:pPr marL="0" lvl="0" indent="0" eaLnBrk="1" hangingPunct="1">
              <a:spcBef>
                <a:spcPct val="50000"/>
              </a:spcBef>
              <a:buNone/>
            </a:pPr>
            <a:r>
              <a:rPr lang="en-US" altLang="zh-CN" sz="2000" b="1" dirty="0">
                <a:latin typeface="Comic Sans MS" panose="030F0702030302020204" pitchFamily="66" charset="0"/>
              </a:rPr>
              <a:t>      …  </a:t>
            </a:r>
            <a:r>
              <a:rPr lang="en-US" altLang="zh-CN" sz="2000" b="1" dirty="0">
                <a:solidFill>
                  <a:schemeClr val="tx2"/>
                </a:solidFill>
                <a:latin typeface="Comic Sans MS" panose="030F0702030302020204" pitchFamily="66" charset="0"/>
              </a:rPr>
              <a:t>/* </a:t>
            </a:r>
            <a:r>
              <a:rPr lang="zh-CN" altLang="en-US" sz="2000" b="1" dirty="0">
                <a:solidFill>
                  <a:schemeClr val="tx2"/>
                </a:solidFill>
                <a:latin typeface="Comic Sans MS" panose="030F0702030302020204" pitchFamily="66" charset="0"/>
              </a:rPr>
              <a:t>说明有关变量和设置初值等 *</a:t>
            </a:r>
            <a:r>
              <a:rPr lang="en-US" altLang="zh-CN" sz="2000" b="1" dirty="0">
                <a:solidFill>
                  <a:schemeClr val="tx2"/>
                </a:solidFill>
                <a:latin typeface="Comic Sans MS" panose="030F0702030302020204" pitchFamily="66" charset="0"/>
              </a:rPr>
              <a:t>/</a:t>
            </a:r>
          </a:p>
          <a:p>
            <a:pPr marL="0" lvl="0" indent="0" eaLnBrk="1" hangingPunct="1">
              <a:spcBef>
                <a:spcPct val="50000"/>
              </a:spcBef>
              <a:buNone/>
            </a:pPr>
            <a:r>
              <a:rPr lang="en-US" altLang="zh-CN" sz="2000" b="1" dirty="0">
                <a:latin typeface="Comic Sans MS" panose="030F0702030302020204" pitchFamily="66" charset="0"/>
              </a:rPr>
              <a:t>     fp = fopen(</a:t>
            </a:r>
            <a:r>
              <a:rPr lang="zh-CN" altLang="en-US" sz="2000" b="1" dirty="0">
                <a:latin typeface="Comic Sans MS" panose="030F0702030302020204" pitchFamily="66" charset="0"/>
              </a:rPr>
              <a:t>文件名</a:t>
            </a:r>
            <a:r>
              <a:rPr lang="en-US" altLang="zh-CN" sz="2000" b="1" dirty="0">
                <a:latin typeface="Comic Sans MS" panose="030F0702030302020204" pitchFamily="66" charset="0"/>
              </a:rPr>
              <a:t>,”w”); </a:t>
            </a:r>
          </a:p>
          <a:p>
            <a:pPr marL="0" lvl="0" indent="0" eaLnBrk="1" hangingPunct="1">
              <a:spcBef>
                <a:spcPct val="50000"/>
              </a:spcBef>
              <a:buNone/>
            </a:pPr>
            <a:r>
              <a:rPr lang="en-US" altLang="zh-CN" sz="2000" b="1" dirty="0">
                <a:latin typeface="Comic Sans MS" panose="030F0702030302020204" pitchFamily="66" charset="0"/>
              </a:rPr>
              <a:t>     while(</a:t>
            </a:r>
            <a:r>
              <a:rPr lang="zh-CN" altLang="en-US" sz="2000" b="1" dirty="0">
                <a:latin typeface="Comic Sans MS" panose="030F0702030302020204" pitchFamily="66" charset="0"/>
              </a:rPr>
              <a:t>还有字符</a:t>
            </a:r>
            <a:r>
              <a:rPr lang="en-US" altLang="zh-CN" sz="2000" b="1" dirty="0">
                <a:latin typeface="Comic Sans MS" panose="030F0702030302020204" pitchFamily="66" charset="0"/>
              </a:rPr>
              <a:t>)  {</a:t>
            </a:r>
          </a:p>
          <a:p>
            <a:pPr marL="0" lvl="0" indent="0" eaLnBrk="1" hangingPunct="1">
              <a:spcBef>
                <a:spcPct val="50000"/>
              </a:spcBef>
              <a:buNone/>
            </a:pPr>
            <a:r>
              <a:rPr lang="en-US" altLang="zh-CN" sz="2000" b="1" dirty="0">
                <a:latin typeface="Comic Sans MS" panose="030F0702030302020204" pitchFamily="66" charset="0"/>
              </a:rPr>
              <a:t>  </a:t>
            </a:r>
            <a:r>
              <a:rPr lang="zh-CN" altLang="en-US" sz="2000" b="1" dirty="0">
                <a:latin typeface="Comic Sans MS" panose="030F0702030302020204" pitchFamily="66" charset="0"/>
              </a:rPr>
              <a:t>　　 </a:t>
            </a:r>
            <a:r>
              <a:rPr lang="en-US" altLang="zh-CN" sz="2000" b="1" dirty="0">
                <a:latin typeface="Comic Sans MS" panose="030F0702030302020204" pitchFamily="66" charset="0"/>
              </a:rPr>
              <a:t>…  </a:t>
            </a:r>
            <a:r>
              <a:rPr lang="en-US" altLang="zh-CN" sz="2000" b="1" dirty="0">
                <a:solidFill>
                  <a:schemeClr val="tx2"/>
                </a:solidFill>
                <a:latin typeface="Comic Sans MS" panose="030F0702030302020204" pitchFamily="66" charset="0"/>
              </a:rPr>
              <a:t>/* </a:t>
            </a:r>
            <a:r>
              <a:rPr lang="zh-CN" altLang="en-US" sz="2000" b="1" dirty="0">
                <a:solidFill>
                  <a:schemeClr val="tx2"/>
                </a:solidFill>
                <a:latin typeface="Comic Sans MS" panose="030F0702030302020204" pitchFamily="66" charset="0"/>
              </a:rPr>
              <a:t>生成字符</a:t>
            </a:r>
            <a:r>
              <a:rPr lang="en-US" altLang="zh-CN" sz="2000" b="1" dirty="0">
                <a:solidFill>
                  <a:schemeClr val="tx2"/>
                </a:solidFill>
                <a:latin typeface="Comic Sans MS" panose="030F0702030302020204" pitchFamily="66" charset="0"/>
              </a:rPr>
              <a:t>(</a:t>
            </a:r>
            <a:r>
              <a:rPr lang="zh-CN" altLang="en-US" sz="2000" b="1" dirty="0">
                <a:solidFill>
                  <a:schemeClr val="tx2"/>
                </a:solidFill>
                <a:latin typeface="Comic Sans MS" panose="030F0702030302020204" pitchFamily="66" charset="0"/>
              </a:rPr>
              <a:t>或字节</a:t>
            </a:r>
            <a:r>
              <a:rPr lang="en-US" altLang="zh-CN" sz="2000" b="1" dirty="0">
                <a:solidFill>
                  <a:schemeClr val="tx2"/>
                </a:solidFill>
                <a:latin typeface="Comic Sans MS" panose="030F0702030302020204" pitchFamily="66" charset="0"/>
              </a:rPr>
              <a:t>)</a:t>
            </a:r>
            <a:r>
              <a:rPr lang="zh-CN" altLang="en-US" sz="2000" b="1" dirty="0">
                <a:solidFill>
                  <a:schemeClr val="tx2"/>
                </a:solidFill>
                <a:latin typeface="Comic Sans MS" panose="030F0702030302020204" pitchFamily="66" charset="0"/>
              </a:rPr>
              <a:t>存于变量</a:t>
            </a:r>
            <a:r>
              <a:rPr lang="en-US" altLang="zh-CN" sz="2000" b="1" dirty="0">
                <a:solidFill>
                  <a:schemeClr val="tx2"/>
                </a:solidFill>
                <a:latin typeface="Comic Sans MS" panose="030F0702030302020204" pitchFamily="66" charset="0"/>
              </a:rPr>
              <a:t>c */</a:t>
            </a:r>
          </a:p>
          <a:p>
            <a:pPr marL="0" lvl="0" indent="0" eaLnBrk="1" hangingPunct="1">
              <a:spcBef>
                <a:spcPct val="50000"/>
              </a:spcBef>
              <a:buNone/>
            </a:pPr>
            <a:r>
              <a:rPr lang="en-US" altLang="zh-CN" sz="2000" b="1" dirty="0">
                <a:latin typeface="Comic Sans MS" panose="030F0702030302020204" pitchFamily="66" charset="0"/>
              </a:rPr>
              <a:t>       fputc(c, fp); </a:t>
            </a:r>
            <a:r>
              <a:rPr lang="en-US" altLang="zh-CN" sz="2000" b="1" dirty="0">
                <a:solidFill>
                  <a:schemeClr val="tx2"/>
                </a:solidFill>
                <a:latin typeface="Comic Sans MS" panose="030F0702030302020204" pitchFamily="66" charset="0"/>
              </a:rPr>
              <a:t>/* </a:t>
            </a:r>
            <a:r>
              <a:rPr lang="zh-CN" altLang="en-US" sz="2000" b="1" dirty="0">
                <a:solidFill>
                  <a:schemeClr val="tx2"/>
                </a:solidFill>
                <a:latin typeface="Comic Sans MS" panose="030F0702030302020204" pitchFamily="66" charset="0"/>
              </a:rPr>
              <a:t>将生成的字符输出 *</a:t>
            </a:r>
            <a:r>
              <a:rPr lang="en-US" altLang="zh-CN" sz="2000" b="1" dirty="0">
                <a:solidFill>
                  <a:schemeClr val="tx2"/>
                </a:solidFill>
                <a:latin typeface="Comic Sans MS" panose="030F0702030302020204" pitchFamily="66" charset="0"/>
              </a:rPr>
              <a:t>/</a:t>
            </a:r>
          </a:p>
          <a:p>
            <a:pPr marL="0" lvl="0" indent="0" eaLnBrk="1" hangingPunct="1">
              <a:spcBef>
                <a:spcPct val="50000"/>
              </a:spcBef>
              <a:buNone/>
            </a:pPr>
            <a:r>
              <a:rPr lang="en-US" altLang="zh-CN" sz="2000" b="1" dirty="0">
                <a:latin typeface="Comic Sans MS" panose="030F0702030302020204" pitchFamily="66" charset="0"/>
              </a:rPr>
              <a:t>     }</a:t>
            </a:r>
          </a:p>
          <a:p>
            <a:pPr marL="0" lvl="0" indent="0" eaLnBrk="1" hangingPunct="1">
              <a:spcBef>
                <a:spcPct val="50000"/>
              </a:spcBef>
              <a:buNone/>
            </a:pPr>
            <a:r>
              <a:rPr lang="en-US" altLang="zh-CN" sz="2000" b="1" dirty="0">
                <a:latin typeface="Comic Sans MS" panose="030F0702030302020204" pitchFamily="66" charset="0"/>
              </a:rPr>
              <a:t>     fclose(fp);</a:t>
            </a:r>
          </a:p>
          <a:p>
            <a:pPr marL="0" lvl="0" indent="0" eaLnBrk="1" hangingPunct="1">
              <a:spcBef>
                <a:spcPct val="50000"/>
              </a:spcBef>
              <a:buNone/>
            </a:pPr>
            <a:r>
              <a:rPr lang="en-US" altLang="zh-CN" sz="2000" b="1" dirty="0">
                <a:latin typeface="Comic Sans MS" panose="030F0702030302020204" pitchFamily="66" charset="0"/>
              </a:rPr>
              <a:t>       … </a:t>
            </a:r>
            <a:r>
              <a:rPr lang="en-US" altLang="zh-CN" sz="2000" b="1" dirty="0">
                <a:solidFill>
                  <a:schemeClr val="tx2"/>
                </a:solidFill>
                <a:latin typeface="Comic Sans MS" panose="030F0702030302020204" pitchFamily="66" charset="0"/>
              </a:rPr>
              <a:t>/* </a:t>
            </a:r>
            <a:r>
              <a:rPr lang="zh-CN" altLang="en-US" sz="2000" b="1" dirty="0">
                <a:solidFill>
                  <a:schemeClr val="tx2"/>
                </a:solidFill>
                <a:latin typeface="Comic Sans MS" panose="030F0702030302020204" pitchFamily="66" charset="0"/>
              </a:rPr>
              <a:t>输出程序结束报告 *</a:t>
            </a:r>
            <a:r>
              <a:rPr lang="en-US" altLang="zh-CN" sz="2000" b="1" dirty="0">
                <a:solidFill>
                  <a:schemeClr val="tx2"/>
                </a:solidFill>
                <a:latin typeface="Comic Sans MS" panose="030F0702030302020204" pitchFamily="66" charset="0"/>
              </a:rPr>
              <a:t>/</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F3E7A5F9-4DEA-403D-A881-4789788BCF6C}"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6326"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49</a:t>
            </a:fld>
            <a:endParaRPr lang="en-US" altLang="zh-CN" sz="14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7347" name="Rectangle 1026"/>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例子</a:t>
            </a:r>
          </a:p>
        </p:txBody>
      </p:sp>
      <p:sp>
        <p:nvSpPr>
          <p:cNvPr id="57348" name="Rectangle 1027"/>
          <p:cNvSpPr>
            <a:spLocks noGrp="1"/>
          </p:cNvSpPr>
          <p:nvPr>
            <p:ph idx="1"/>
          </p:nvPr>
        </p:nvSpPr>
        <p:spPr>
          <a:xfrm>
            <a:off x="1182688" y="2017713"/>
            <a:ext cx="7772400" cy="1792287"/>
          </a:xfrm>
          <a:ln/>
        </p:spPr>
        <p:txBody>
          <a:bodyPr vert="horz" wrap="square" lIns="91440" tIns="45720" rIns="91440" bIns="45720" anchor="t" anchorCtr="0"/>
          <a:lstStyle/>
          <a:p>
            <a:pPr eaLnBrk="1" hangingPunct="1"/>
            <a:r>
              <a:rPr lang="zh-CN" altLang="en-US" b="1" dirty="0">
                <a:latin typeface="Comic Sans MS" panose="030F0702030302020204" pitchFamily="66" charset="0"/>
              </a:rPr>
              <a:t>将键盘输入的字符流复制到指定的文件</a:t>
            </a:r>
            <a:endParaRPr lang="zh-CN" altLang="en-US" dirty="0"/>
          </a:p>
          <a:p>
            <a:pPr lvl="1" eaLnBrk="1" hangingPunct="1"/>
            <a:r>
              <a:rPr lang="zh-CN" altLang="en-US" b="1" dirty="0">
                <a:latin typeface="Comic Sans MS" panose="030F0702030302020204" pitchFamily="66" charset="0"/>
              </a:rPr>
              <a:t>逐行复制从键盘输入字符到指定文件，直至输入空行结束</a:t>
            </a:r>
            <a:endParaRPr lang="zh-CN" altLang="en-US" dirty="0"/>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71C43B52-9708-498F-B39F-475942D6002B}"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7350"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50</a:t>
            </a:fld>
            <a:endParaRPr lang="en-US" altLang="zh-CN" sz="1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8371" name="Rectangle 1028"/>
          <p:cNvSpPr/>
          <p:nvPr/>
        </p:nvSpPr>
        <p:spPr>
          <a:xfrm>
            <a:off x="228600" y="304800"/>
            <a:ext cx="8610600" cy="6402388"/>
          </a:xfrm>
          <a:prstGeom prst="rect">
            <a:avLst/>
          </a:prstGeom>
          <a:solidFill>
            <a:srgbClr val="FFFFFF"/>
          </a:solid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spcBef>
                <a:spcPct val="50000"/>
              </a:spcBef>
              <a:buNone/>
            </a:pPr>
            <a:r>
              <a:rPr lang="en-US" altLang="zh-CN" sz="2000" b="1" dirty="0">
                <a:latin typeface="Comic Sans MS" panose="030F0702030302020204" pitchFamily="66" charset="0"/>
              </a:rPr>
              <a:t>#include  &lt;stdio.h&gt;</a:t>
            </a:r>
          </a:p>
          <a:p>
            <a:pPr marL="0" lvl="0" indent="0" eaLnBrk="1" hangingPunct="1">
              <a:lnSpc>
                <a:spcPct val="90000"/>
              </a:lnSpc>
              <a:spcBef>
                <a:spcPct val="50000"/>
              </a:spcBef>
              <a:buNone/>
            </a:pPr>
            <a:r>
              <a:rPr lang="en-US" altLang="zh-CN" sz="2000" b="1" dirty="0">
                <a:latin typeface="Comic Sans MS" panose="030F0702030302020204" pitchFamily="66" charset="0"/>
              </a:rPr>
              <a:t>FILE *fp;</a:t>
            </a:r>
          </a:p>
          <a:p>
            <a:pPr marL="0" lvl="0" indent="0" eaLnBrk="1" hangingPunct="1">
              <a:lnSpc>
                <a:spcPct val="90000"/>
              </a:lnSpc>
              <a:spcBef>
                <a:spcPct val="50000"/>
              </a:spcBef>
              <a:buNone/>
            </a:pPr>
            <a:r>
              <a:rPr lang="en-US" altLang="zh-CN" sz="2000" b="1" dirty="0">
                <a:latin typeface="Comic Sans MS" panose="030F0702030302020204" pitchFamily="66" charset="0"/>
              </a:rPr>
              <a:t>int main()</a:t>
            </a:r>
          </a:p>
          <a:p>
            <a:pPr marL="0" lvl="0" indent="0" eaLnBrk="1" hangingPunct="1">
              <a:lnSpc>
                <a:spcPct val="90000"/>
              </a:lnSpc>
              <a:spcBef>
                <a:spcPct val="50000"/>
              </a:spcBef>
              <a:buNone/>
            </a:pPr>
            <a:r>
              <a:rPr lang="en-US" altLang="zh-CN" sz="2000" b="1" dirty="0">
                <a:latin typeface="Comic Sans MS" panose="030F0702030302020204" pitchFamily="66" charset="0"/>
              </a:rPr>
              <a:t>{ int ch; char fname[40];</a:t>
            </a:r>
          </a:p>
          <a:p>
            <a:pPr marL="0" lvl="0" indent="0" eaLnBrk="1" hangingPunct="1">
              <a:lnSpc>
                <a:spcPct val="90000"/>
              </a:lnSpc>
              <a:spcBef>
                <a:spcPct val="50000"/>
              </a:spcBef>
              <a:buNone/>
            </a:pPr>
            <a:r>
              <a:rPr lang="en-US" altLang="zh-CN" sz="2000" b="1" dirty="0">
                <a:latin typeface="Comic Sans MS" panose="030F0702030302020204" pitchFamily="66" charset="0"/>
              </a:rPr>
              <a:t>  printf(”</a:t>
            </a:r>
            <a:r>
              <a:rPr lang="zh-CN" altLang="en-US" sz="2000" b="1" dirty="0">
                <a:latin typeface="Comic Sans MS" panose="030F0702030302020204" pitchFamily="66" charset="0"/>
              </a:rPr>
              <a:t>输入文件名</a:t>
            </a:r>
            <a:r>
              <a:rPr lang="en-US" altLang="zh-CN" sz="2000" b="1" dirty="0">
                <a:latin typeface="Comic Sans MS" panose="030F0702030302020204" pitchFamily="66" charset="0"/>
              </a:rPr>
              <a:t>!\n”); scanf(”%s%*c”, fname);</a:t>
            </a:r>
          </a:p>
          <a:p>
            <a:pPr marL="0" lvl="0" indent="0" eaLnBrk="1" hangingPunct="1">
              <a:lnSpc>
                <a:spcPct val="90000"/>
              </a:lnSpc>
              <a:spcBef>
                <a:spcPct val="50000"/>
              </a:spcBef>
              <a:buNone/>
            </a:pPr>
            <a:r>
              <a:rPr lang="en-US" altLang="zh-CN" sz="2000" b="1" dirty="0">
                <a:latin typeface="Comic Sans MS" panose="030F0702030302020204" pitchFamily="66" charset="0"/>
              </a:rPr>
              <a:t>  fp=fopen(fname,"w"); </a:t>
            </a:r>
            <a:r>
              <a:rPr lang="en-US" altLang="zh-CN" sz="2000" b="1" dirty="0">
                <a:solidFill>
                  <a:schemeClr val="tx2"/>
                </a:solidFill>
                <a:latin typeface="Comic Sans MS" panose="030F0702030302020204" pitchFamily="66" charset="0"/>
              </a:rPr>
              <a:t>/* </a:t>
            </a:r>
            <a:r>
              <a:rPr lang="zh-CN" altLang="en-US" sz="2000" b="1" dirty="0">
                <a:solidFill>
                  <a:schemeClr val="tx2"/>
                </a:solidFill>
                <a:latin typeface="Comic Sans MS" panose="030F0702030302020204" pitchFamily="66" charset="0"/>
              </a:rPr>
              <a:t>以写方式打开正文文件 *</a:t>
            </a:r>
            <a:r>
              <a:rPr lang="en-US" altLang="zh-CN" sz="2000" b="1" dirty="0">
                <a:solidFill>
                  <a:schemeClr val="tx2"/>
                </a:solidFill>
                <a:latin typeface="Comic Sans MS" panose="030F0702030302020204" pitchFamily="66" charset="0"/>
              </a:rPr>
              <a:t>/ </a:t>
            </a:r>
          </a:p>
          <a:p>
            <a:pPr marL="0" lvl="0" indent="0" eaLnBrk="1" hangingPunct="1">
              <a:lnSpc>
                <a:spcPct val="90000"/>
              </a:lnSpc>
              <a:spcBef>
                <a:spcPct val="50000"/>
              </a:spcBef>
              <a:buNone/>
            </a:pPr>
            <a:r>
              <a:rPr lang="en-US" altLang="zh-CN" sz="2000" b="1" dirty="0">
                <a:latin typeface="Comic Sans MS" panose="030F0702030302020204" pitchFamily="66" charset="0"/>
              </a:rPr>
              <a:t>  while((ch=getchar())!=‘\n’){ </a:t>
            </a:r>
            <a:r>
              <a:rPr lang="en-US" altLang="zh-CN" sz="2000" b="1" dirty="0">
                <a:solidFill>
                  <a:schemeClr val="tx2"/>
                </a:solidFill>
                <a:latin typeface="Comic Sans MS" panose="030F0702030302020204" pitchFamily="66" charset="0"/>
              </a:rPr>
              <a:t>/* </a:t>
            </a:r>
            <a:r>
              <a:rPr lang="zh-CN" altLang="en-US" sz="2000" b="1" dirty="0">
                <a:solidFill>
                  <a:schemeClr val="tx2"/>
                </a:solidFill>
                <a:latin typeface="Comic Sans MS" panose="030F0702030302020204" pitchFamily="66" charset="0"/>
              </a:rPr>
              <a:t>逐行处理，至空行结束 *</a:t>
            </a:r>
            <a:r>
              <a:rPr lang="en-US" altLang="zh-CN" sz="2000" b="1" dirty="0">
                <a:solidFill>
                  <a:schemeClr val="tx2"/>
                </a:solidFill>
                <a:latin typeface="Comic Sans MS" panose="030F0702030302020204" pitchFamily="66" charset="0"/>
              </a:rPr>
              <a:t>/</a:t>
            </a:r>
          </a:p>
          <a:p>
            <a:pPr marL="0" lvl="0" indent="0" eaLnBrk="1" hangingPunct="1">
              <a:lnSpc>
                <a:spcPct val="90000"/>
              </a:lnSpc>
              <a:spcBef>
                <a:spcPct val="50000"/>
              </a:spcBef>
              <a:buNone/>
            </a:pPr>
            <a:r>
              <a:rPr lang="en-US" altLang="zh-CN" sz="2000" b="1" dirty="0">
                <a:latin typeface="Comic Sans MS" panose="030F0702030302020204" pitchFamily="66" charset="0"/>
              </a:rPr>
              <a:t>    do fputc(ch, fp);   </a:t>
            </a:r>
            <a:r>
              <a:rPr lang="en-US" altLang="zh-CN" sz="2000" b="1" dirty="0">
                <a:solidFill>
                  <a:schemeClr val="tx2"/>
                </a:solidFill>
                <a:latin typeface="Comic Sans MS" panose="030F0702030302020204" pitchFamily="66" charset="0"/>
              </a:rPr>
              <a:t>/* </a:t>
            </a:r>
            <a:r>
              <a:rPr lang="zh-CN" altLang="en-US" sz="2000" b="1" dirty="0">
                <a:solidFill>
                  <a:schemeClr val="tx2"/>
                </a:solidFill>
                <a:latin typeface="Comic Sans MS" panose="030F0702030302020204" pitchFamily="66" charset="0"/>
              </a:rPr>
              <a:t>行内字符逐一复制 *</a:t>
            </a:r>
            <a:r>
              <a:rPr lang="en-US" altLang="zh-CN" sz="2000" b="1" dirty="0">
                <a:solidFill>
                  <a:schemeClr val="tx2"/>
                </a:solidFill>
                <a:latin typeface="Comic Sans MS" panose="030F0702030302020204" pitchFamily="66" charset="0"/>
              </a:rPr>
              <a:t>/</a:t>
            </a:r>
          </a:p>
          <a:p>
            <a:pPr marL="0" lvl="0" indent="0" eaLnBrk="1" hangingPunct="1">
              <a:lnSpc>
                <a:spcPct val="90000"/>
              </a:lnSpc>
              <a:spcBef>
                <a:spcPct val="50000"/>
              </a:spcBef>
              <a:buNone/>
            </a:pPr>
            <a:r>
              <a:rPr lang="en-US" altLang="zh-CN" sz="2000" b="1" dirty="0">
                <a:latin typeface="Comic Sans MS" panose="030F0702030302020204" pitchFamily="66" charset="0"/>
              </a:rPr>
              <a:t>    while ((ch = getchar()) != ‘\n’)</a:t>
            </a:r>
            <a:r>
              <a:rPr lang="zh-CN" altLang="en-US" sz="2000" b="1" dirty="0">
                <a:latin typeface="Comic Sans MS" panose="030F0702030302020204" pitchFamily="66" charset="0"/>
              </a:rPr>
              <a:t>； </a:t>
            </a:r>
            <a:r>
              <a:rPr lang="en-US" altLang="zh-CN" sz="2000" b="1" dirty="0">
                <a:solidFill>
                  <a:schemeClr val="tx2"/>
                </a:solidFill>
                <a:latin typeface="Comic Sans MS" panose="030F0702030302020204" pitchFamily="66" charset="0"/>
              </a:rPr>
              <a:t>/* </a:t>
            </a:r>
            <a:r>
              <a:rPr lang="zh-CN" altLang="en-US" sz="2000" b="1" dirty="0">
                <a:solidFill>
                  <a:schemeClr val="tx2"/>
                </a:solidFill>
                <a:latin typeface="Comic Sans MS" panose="030F0702030302020204" pitchFamily="66" charset="0"/>
              </a:rPr>
              <a:t>处理当前行 *</a:t>
            </a:r>
            <a:r>
              <a:rPr lang="en-US" altLang="zh-CN" sz="2000" b="1" dirty="0">
                <a:solidFill>
                  <a:schemeClr val="tx2"/>
                </a:solidFill>
                <a:latin typeface="Comic Sans MS" panose="030F0702030302020204" pitchFamily="66" charset="0"/>
              </a:rPr>
              <a:t>/</a:t>
            </a:r>
          </a:p>
          <a:p>
            <a:pPr marL="0" lvl="0" indent="0" eaLnBrk="1" hangingPunct="1">
              <a:lnSpc>
                <a:spcPct val="90000"/>
              </a:lnSpc>
              <a:spcBef>
                <a:spcPct val="50000"/>
              </a:spcBef>
              <a:buNone/>
            </a:pPr>
            <a:r>
              <a:rPr lang="en-US" altLang="zh-CN" sz="2000" b="1" dirty="0">
                <a:latin typeface="Comic Sans MS" panose="030F0702030302020204" pitchFamily="66" charset="0"/>
              </a:rPr>
              <a:t>    fputc(ch, fp);  </a:t>
            </a:r>
            <a:r>
              <a:rPr lang="en-US" altLang="zh-CN" sz="2000" b="1" dirty="0">
                <a:solidFill>
                  <a:schemeClr val="tx2"/>
                </a:solidFill>
                <a:latin typeface="Comic Sans MS" panose="030F0702030302020204" pitchFamily="66" charset="0"/>
              </a:rPr>
              <a:t>/* </a:t>
            </a:r>
            <a:r>
              <a:rPr lang="zh-CN" altLang="en-US" sz="2000" b="1" dirty="0">
                <a:solidFill>
                  <a:schemeClr val="tx2"/>
                </a:solidFill>
                <a:latin typeface="Comic Sans MS" panose="030F0702030302020204" pitchFamily="66" charset="0"/>
              </a:rPr>
              <a:t>输出换行符 *</a:t>
            </a:r>
            <a:r>
              <a:rPr lang="en-US" altLang="zh-CN" sz="2000" b="1" dirty="0">
                <a:solidFill>
                  <a:schemeClr val="tx2"/>
                </a:solidFill>
                <a:latin typeface="Comic Sans MS" panose="030F0702030302020204" pitchFamily="66" charset="0"/>
              </a:rPr>
              <a:t>/</a:t>
            </a:r>
          </a:p>
          <a:p>
            <a:pPr marL="0" lvl="0" indent="0" eaLnBrk="1" hangingPunct="1">
              <a:lnSpc>
                <a:spcPct val="90000"/>
              </a:lnSpc>
              <a:spcBef>
                <a:spcPct val="50000"/>
              </a:spcBef>
              <a:buNone/>
            </a:pPr>
            <a:r>
              <a:rPr lang="en-US" altLang="zh-CN" sz="2000" b="1" dirty="0">
                <a:latin typeface="Comic Sans MS" panose="030F0702030302020204" pitchFamily="66" charset="0"/>
              </a:rPr>
              <a:t>  }</a:t>
            </a:r>
          </a:p>
          <a:p>
            <a:pPr marL="0" lvl="0" indent="0" eaLnBrk="1" hangingPunct="1">
              <a:lnSpc>
                <a:spcPct val="90000"/>
              </a:lnSpc>
              <a:spcBef>
                <a:spcPct val="50000"/>
              </a:spcBef>
              <a:buNone/>
            </a:pPr>
            <a:r>
              <a:rPr lang="en-US" altLang="zh-CN" sz="2000" b="1" dirty="0">
                <a:latin typeface="Comic Sans MS" panose="030F0702030302020204" pitchFamily="66" charset="0"/>
              </a:rPr>
              <a:t>  fclose(fp);</a:t>
            </a:r>
          </a:p>
          <a:p>
            <a:pPr marL="0" lvl="0" indent="0" eaLnBrk="1" hangingPunct="1">
              <a:lnSpc>
                <a:spcPct val="90000"/>
              </a:lnSpc>
              <a:spcBef>
                <a:spcPct val="50000"/>
              </a:spcBef>
              <a:buNone/>
            </a:pPr>
            <a:r>
              <a:rPr lang="en-US" altLang="zh-CN" sz="2000" b="1" dirty="0">
                <a:latin typeface="Comic Sans MS" panose="030F0702030302020204" pitchFamily="66" charset="0"/>
              </a:rPr>
              <a:t>  printf(”</a:t>
            </a:r>
            <a:r>
              <a:rPr lang="zh-CN" altLang="en-US" sz="2000" b="1" dirty="0">
                <a:latin typeface="Comic Sans MS" panose="030F0702030302020204" pitchFamily="66" charset="0"/>
              </a:rPr>
              <a:t>程序复制键盘输入字符结束。</a:t>
            </a:r>
            <a:r>
              <a:rPr lang="en-US" altLang="zh-CN" sz="2000" b="1" dirty="0">
                <a:latin typeface="Comic Sans MS" panose="030F0702030302020204" pitchFamily="66" charset="0"/>
              </a:rPr>
              <a:t>\n”);</a:t>
            </a:r>
          </a:p>
          <a:p>
            <a:pPr marL="0" lvl="0" indent="0" eaLnBrk="1" hangingPunct="1">
              <a:lnSpc>
                <a:spcPct val="90000"/>
              </a:lnSpc>
              <a:spcBef>
                <a:spcPct val="50000"/>
              </a:spcBef>
              <a:buNone/>
            </a:pPr>
            <a:r>
              <a:rPr lang="en-US" altLang="zh-CN" sz="2000" b="1" dirty="0">
                <a:latin typeface="Comic Sans MS" panose="030F0702030302020204" pitchFamily="66" charset="0"/>
              </a:rPr>
              <a:t>  return 0;</a:t>
            </a:r>
          </a:p>
          <a:p>
            <a:pPr marL="0" lvl="0" indent="0" eaLnBrk="1" hangingPunct="1">
              <a:lnSpc>
                <a:spcPct val="90000"/>
              </a:lnSpc>
              <a:spcBef>
                <a:spcPct val="50000"/>
              </a:spcBef>
              <a:buNone/>
            </a:pPr>
            <a:r>
              <a:rPr lang="en-US" altLang="zh-CN" sz="2000" b="1" dirty="0">
                <a:latin typeface="Comic Sans MS" panose="030F0702030302020204" pitchFamily="66" charset="0"/>
              </a:rPr>
              <a:t>}</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8608478A-5D40-4F84-B034-E748548EBA8C}"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8373"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51</a:t>
            </a:fld>
            <a:endParaRPr lang="en-US" altLang="zh-CN" sz="14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9395" name="Rectangle 1026"/>
          <p:cNvSpPr>
            <a:spLocks noGrp="1"/>
          </p:cNvSpPr>
          <p:nvPr>
            <p:ph type="title"/>
          </p:nvPr>
        </p:nvSpPr>
        <p:spPr>
          <a:ln/>
        </p:spPr>
        <p:txBody>
          <a:bodyPr vert="horz" wrap="square" lIns="91440" tIns="45720" rIns="91440" bIns="45720" anchor="b" anchorCtr="0"/>
          <a:lstStyle/>
          <a:p>
            <a:pPr eaLnBrk="1" hangingPunct="1"/>
            <a:r>
              <a:rPr lang="zh-CN" altLang="en-US" b="1" dirty="0">
                <a:latin typeface="华文中宋" panose="02010600040101010101" pitchFamily="2" charset="-122"/>
                <a:ea typeface="华文中宋" panose="02010600040101010101" pitchFamily="2" charset="-122"/>
              </a:rPr>
              <a:t>提要</a:t>
            </a:r>
          </a:p>
        </p:txBody>
      </p:sp>
      <p:sp>
        <p:nvSpPr>
          <p:cNvPr id="59396" name="Rectangle 1027"/>
          <p:cNvSpPr>
            <a:spLocks noGrp="1"/>
          </p:cNvSpPr>
          <p:nvPr>
            <p:ph idx="1"/>
          </p:nvPr>
        </p:nvSpPr>
        <p:spPr>
          <a:ln/>
        </p:spPr>
        <p:txBody>
          <a:bodyPr vert="horz" wrap="square" lIns="91440" tIns="45720" rIns="91440" bIns="45720" anchor="t" anchorCtr="0"/>
          <a:lstStyle/>
          <a:p>
            <a:pPr eaLnBrk="1" hangingPunct="1"/>
            <a:r>
              <a:rPr lang="en-US" altLang="zh-CN" dirty="0">
                <a:latin typeface="Comic Sans MS" panose="030F0702030302020204" pitchFamily="66" charset="0"/>
              </a:rPr>
              <a:t>C</a:t>
            </a:r>
            <a:r>
              <a:rPr lang="zh-CN" altLang="en-US" dirty="0">
                <a:latin typeface="Comic Sans MS" panose="030F0702030302020204" pitchFamily="66" charset="0"/>
              </a:rPr>
              <a:t>程序简介</a:t>
            </a:r>
          </a:p>
          <a:p>
            <a:pPr eaLnBrk="1" hangingPunct="1"/>
            <a:r>
              <a:rPr lang="zh-CN" altLang="en-US" dirty="0">
                <a:latin typeface="Comic Sans MS" panose="030F0702030302020204" pitchFamily="66" charset="0"/>
              </a:rPr>
              <a:t>函数基础知识</a:t>
            </a:r>
          </a:p>
          <a:p>
            <a:pPr eaLnBrk="1" hangingPunct="1"/>
            <a:r>
              <a:rPr lang="zh-CN" altLang="en-US" dirty="0">
                <a:latin typeface="Comic Sans MS" panose="030F0702030302020204" pitchFamily="66" charset="0"/>
              </a:rPr>
              <a:t>正文文件的简单用法</a:t>
            </a:r>
          </a:p>
          <a:p>
            <a:pPr eaLnBrk="1" hangingPunct="1">
              <a:buClr>
                <a:schemeClr val="hlink"/>
              </a:buClr>
            </a:pPr>
            <a:r>
              <a:rPr lang="zh-CN" altLang="en-US" b="1" dirty="0">
                <a:solidFill>
                  <a:schemeClr val="hlink"/>
                </a:solidFill>
                <a:latin typeface="Comic Sans MS" panose="030F0702030302020204" pitchFamily="66" charset="0"/>
              </a:rPr>
              <a:t>简单程序设计实例</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8AC34B7F-01DA-41A5-9394-4B8AC5A09DB5}"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9398"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52</a:t>
            </a:fld>
            <a:endParaRPr lang="en-US" altLang="zh-CN" sz="14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Rectangle 3"/>
          <p:cNvSpPr>
            <a:spLocks noGrp="1"/>
          </p:cNvSpPr>
          <p:nvPr>
            <p:ph idx="1"/>
          </p:nvPr>
        </p:nvSpPr>
        <p:spPr>
          <a:xfrm>
            <a:off x="228600" y="381000"/>
            <a:ext cx="8686800" cy="5867400"/>
          </a:xfrm>
          <a:ln/>
        </p:spPr>
        <p:txBody>
          <a:bodyPr vert="horz" wrap="square" lIns="91440" tIns="45720" rIns="91440" bIns="45720" anchor="t" anchorCtr="0"/>
          <a:lstStyle/>
          <a:p>
            <a:pPr marL="533400" indent="-533400" algn="just" eaLnBrk="1" hangingPunct="1">
              <a:lnSpc>
                <a:spcPct val="90000"/>
              </a:lnSpc>
              <a:buNone/>
            </a:pPr>
            <a:r>
              <a:rPr lang="en-US" altLang="zh-CN" sz="2800" b="1" dirty="0">
                <a:latin typeface="Comic Sans MS" panose="030F0702030302020204" pitchFamily="66" charset="0"/>
              </a:rPr>
              <a:t>【</a:t>
            </a:r>
            <a:r>
              <a:rPr lang="zh-CN" altLang="en-US" sz="2800" b="1" dirty="0">
                <a:latin typeface="Comic Sans MS" panose="030F0702030302020204" pitchFamily="66" charset="0"/>
              </a:rPr>
              <a:t>例</a:t>
            </a:r>
            <a:r>
              <a:rPr lang="en-US" altLang="zh-CN" sz="2800" b="1" dirty="0">
                <a:latin typeface="Comic Sans MS" panose="030F0702030302020204" pitchFamily="66" charset="0"/>
              </a:rPr>
              <a:t>1】</a:t>
            </a:r>
            <a:r>
              <a:rPr lang="zh-CN" altLang="en-US" sz="2800" b="1" dirty="0">
                <a:latin typeface="Comic Sans MS" panose="030F0702030302020204" pitchFamily="66" charset="0"/>
              </a:rPr>
              <a:t>输入整数</a:t>
            </a:r>
            <a:r>
              <a:rPr lang="en-US" altLang="zh-CN" sz="2800" b="1" dirty="0">
                <a:latin typeface="Comic Sans MS" panose="030F0702030302020204" pitchFamily="66" charset="0"/>
              </a:rPr>
              <a:t>n</a:t>
            </a:r>
            <a:r>
              <a:rPr lang="zh-CN" altLang="en-US" sz="2800" b="1" dirty="0">
                <a:latin typeface="Comic Sans MS" panose="030F0702030302020204" pitchFamily="66" charset="0"/>
              </a:rPr>
              <a:t>，输出由</a:t>
            </a:r>
            <a:r>
              <a:rPr lang="en-US" altLang="zh-CN" sz="2800" b="1" dirty="0">
                <a:latin typeface="Comic Sans MS" panose="030F0702030302020204" pitchFamily="66" charset="0"/>
              </a:rPr>
              <a:t>2*n+1</a:t>
            </a:r>
            <a:r>
              <a:rPr lang="zh-CN" altLang="en-US" sz="2800" b="1" dirty="0">
                <a:latin typeface="Comic Sans MS" panose="030F0702030302020204" pitchFamily="66" charset="0"/>
              </a:rPr>
              <a:t>行</a:t>
            </a:r>
            <a:r>
              <a:rPr lang="en-US" altLang="zh-CN" sz="2800" b="1" dirty="0">
                <a:latin typeface="Comic Sans MS" panose="030F0702030302020204" pitchFamily="66" charset="0"/>
              </a:rPr>
              <a:t>2*n+1</a:t>
            </a:r>
            <a:r>
              <a:rPr lang="zh-CN" altLang="en-US" sz="2800" b="1" dirty="0">
                <a:latin typeface="Comic Sans MS" panose="030F0702030302020204" pitchFamily="66" charset="0"/>
              </a:rPr>
              <a:t>列，以下形式</a:t>
            </a:r>
            <a:r>
              <a:rPr lang="en-US" altLang="zh-CN" sz="2800" b="1" dirty="0">
                <a:latin typeface="Comic Sans MS" panose="030F0702030302020204" pitchFamily="66" charset="0"/>
              </a:rPr>
              <a:t>(n = 2)</a:t>
            </a:r>
            <a:r>
              <a:rPr lang="zh-CN" altLang="en-US" sz="2800" b="1" dirty="0">
                <a:latin typeface="Comic Sans MS" panose="030F0702030302020204" pitchFamily="66" charset="0"/>
              </a:rPr>
              <a:t>的图案。</a:t>
            </a:r>
          </a:p>
          <a:p>
            <a:pPr marL="533400" indent="-533400" algn="just" eaLnBrk="1" hangingPunct="1">
              <a:lnSpc>
                <a:spcPct val="90000"/>
              </a:lnSpc>
              <a:buNone/>
            </a:pPr>
            <a:r>
              <a:rPr lang="zh-CN" altLang="en-US" sz="2800" b="1" dirty="0">
                <a:latin typeface="Comic Sans MS" panose="030F0702030302020204" pitchFamily="66" charset="0"/>
              </a:rPr>
              <a:t>               </a:t>
            </a:r>
            <a:r>
              <a:rPr lang="zh-CN" altLang="en-US" sz="2800" b="1" dirty="0">
                <a:solidFill>
                  <a:schemeClr val="hlink"/>
                </a:solidFill>
                <a:latin typeface="Comic Sans MS" panose="030F0702030302020204" pitchFamily="66" charset="0"/>
              </a:rPr>
              <a:t>	      *</a:t>
            </a:r>
          </a:p>
          <a:p>
            <a:pPr marL="533400" indent="-533400" algn="just" eaLnBrk="1" hangingPunct="1">
              <a:lnSpc>
                <a:spcPct val="90000"/>
              </a:lnSpc>
              <a:buNone/>
            </a:pPr>
            <a:r>
              <a:rPr lang="zh-CN" altLang="en-US" sz="2800" b="1" dirty="0">
                <a:solidFill>
                  <a:schemeClr val="hlink"/>
                </a:solidFill>
                <a:latin typeface="Comic Sans MS" panose="030F0702030302020204" pitchFamily="66" charset="0"/>
              </a:rPr>
              <a:t>                      * * *</a:t>
            </a:r>
          </a:p>
          <a:p>
            <a:pPr marL="533400" indent="-533400" algn="just" eaLnBrk="1" hangingPunct="1">
              <a:lnSpc>
                <a:spcPct val="90000"/>
              </a:lnSpc>
              <a:buNone/>
            </a:pPr>
            <a:r>
              <a:rPr lang="zh-CN" altLang="en-US" sz="2800" b="1" dirty="0">
                <a:solidFill>
                  <a:schemeClr val="hlink"/>
                </a:solidFill>
                <a:latin typeface="Comic Sans MS" panose="030F0702030302020204" pitchFamily="66" charset="0"/>
              </a:rPr>
              <a:t>                    * * * * *</a:t>
            </a:r>
          </a:p>
          <a:p>
            <a:pPr marL="533400" indent="-533400" algn="just" eaLnBrk="1" hangingPunct="1">
              <a:lnSpc>
                <a:spcPct val="90000"/>
              </a:lnSpc>
              <a:buNone/>
            </a:pPr>
            <a:r>
              <a:rPr lang="zh-CN" altLang="en-US" sz="2800" b="1" dirty="0">
                <a:solidFill>
                  <a:schemeClr val="hlink"/>
                </a:solidFill>
                <a:latin typeface="Comic Sans MS" panose="030F0702030302020204" pitchFamily="66" charset="0"/>
              </a:rPr>
              <a:t>                      * * *</a:t>
            </a:r>
          </a:p>
          <a:p>
            <a:pPr marL="533400" indent="-533400" algn="just" eaLnBrk="1" hangingPunct="1">
              <a:lnSpc>
                <a:spcPct val="90000"/>
              </a:lnSpc>
              <a:buNone/>
            </a:pPr>
            <a:r>
              <a:rPr lang="zh-CN" altLang="en-US" sz="2800" b="1" dirty="0">
                <a:solidFill>
                  <a:schemeClr val="hlink"/>
                </a:solidFill>
                <a:latin typeface="Comic Sans MS" panose="030F0702030302020204" pitchFamily="66" charset="0"/>
              </a:rPr>
              <a:t>                        *</a:t>
            </a:r>
          </a:p>
          <a:p>
            <a:pPr marL="533400" indent="-533400" eaLnBrk="1" hangingPunct="1">
              <a:lnSpc>
                <a:spcPct val="90000"/>
              </a:lnSpc>
            </a:pPr>
            <a:endParaRPr lang="en-US" altLang="zh-CN" sz="2400" b="1" dirty="0">
              <a:solidFill>
                <a:srgbClr val="660033"/>
              </a:solidFill>
              <a:latin typeface="Comic Sans MS" panose="030F0702030302020204" pitchFamily="66" charset="0"/>
            </a:endParaRPr>
          </a:p>
          <a:p>
            <a:pPr marL="533400" indent="-533400" eaLnBrk="1" hangingPunct="1">
              <a:lnSpc>
                <a:spcPct val="90000"/>
              </a:lnSpc>
            </a:pPr>
            <a:r>
              <a:rPr lang="zh-CN" altLang="en-US" sz="2400" b="1" dirty="0">
                <a:solidFill>
                  <a:srgbClr val="660033"/>
                </a:solidFill>
                <a:latin typeface="Comic Sans MS" panose="030F0702030302020204" pitchFamily="66" charset="0"/>
              </a:rPr>
              <a:t>图案分成两部分，上面由</a:t>
            </a:r>
            <a:r>
              <a:rPr lang="en-US" altLang="zh-CN" sz="2400" b="1" dirty="0">
                <a:solidFill>
                  <a:srgbClr val="660033"/>
                </a:solidFill>
                <a:latin typeface="Comic Sans MS" panose="030F0702030302020204" pitchFamily="66" charset="0"/>
              </a:rPr>
              <a:t>n+1</a:t>
            </a:r>
            <a:r>
              <a:rPr lang="zh-CN" altLang="en-US" sz="2400" b="1" dirty="0">
                <a:solidFill>
                  <a:srgbClr val="660033"/>
                </a:solidFill>
                <a:latin typeface="Comic Sans MS" panose="030F0702030302020204" pitchFamily="66" charset="0"/>
              </a:rPr>
              <a:t>行，下面有</a:t>
            </a:r>
            <a:r>
              <a:rPr lang="en-US" altLang="zh-CN" sz="2400" b="1" dirty="0">
                <a:solidFill>
                  <a:srgbClr val="660033"/>
                </a:solidFill>
                <a:latin typeface="Comic Sans MS" panose="030F0702030302020204" pitchFamily="66" charset="0"/>
              </a:rPr>
              <a:t>n</a:t>
            </a:r>
            <a:r>
              <a:rPr lang="zh-CN" altLang="en-US" sz="2400" b="1" dirty="0">
                <a:solidFill>
                  <a:srgbClr val="660033"/>
                </a:solidFill>
                <a:latin typeface="Comic Sans MS" panose="030F0702030302020204" pitchFamily="66" charset="0"/>
              </a:rPr>
              <a:t>行</a:t>
            </a:r>
            <a:endParaRPr lang="en-US" altLang="zh-CN" sz="2400" b="1" dirty="0">
              <a:solidFill>
                <a:srgbClr val="660033"/>
              </a:solidFill>
              <a:latin typeface="Comic Sans MS" panose="030F0702030302020204" pitchFamily="66" charset="0"/>
            </a:endParaRPr>
          </a:p>
          <a:p>
            <a:pPr marL="533400" indent="-533400" eaLnBrk="1" hangingPunct="1">
              <a:lnSpc>
                <a:spcPct val="90000"/>
              </a:lnSpc>
            </a:pPr>
            <a:r>
              <a:rPr lang="zh-CN" altLang="en-US" sz="2400" b="1" dirty="0">
                <a:solidFill>
                  <a:srgbClr val="660033"/>
                </a:solidFill>
                <a:latin typeface="Comic Sans MS" panose="030F0702030302020204" pitchFamily="66" charset="0"/>
              </a:rPr>
              <a:t>图案中，同一行上的两个星号字符之间有一个空格符</a:t>
            </a:r>
            <a:endParaRPr lang="en-US" altLang="zh-CN" sz="2400" b="1" dirty="0">
              <a:solidFill>
                <a:srgbClr val="660033"/>
              </a:solidFill>
              <a:latin typeface="Comic Sans MS" panose="030F0702030302020204" pitchFamily="66" charset="0"/>
            </a:endParaRPr>
          </a:p>
          <a:p>
            <a:pPr marL="533400" indent="-533400" eaLnBrk="1" hangingPunct="1">
              <a:lnSpc>
                <a:spcPct val="90000"/>
              </a:lnSpc>
            </a:pPr>
            <a:r>
              <a:rPr lang="zh-CN" altLang="en-US" sz="2400" b="1" dirty="0">
                <a:solidFill>
                  <a:srgbClr val="660033"/>
                </a:solidFill>
                <a:latin typeface="Comic Sans MS" panose="030F0702030302020204" pitchFamily="66" charset="0"/>
              </a:rPr>
              <a:t>对于上半部分，设第一行的星号字符位于屏幕的中间，则后行图案的起始位置比前行起始位置提前两个位置</a:t>
            </a:r>
            <a:endParaRPr lang="en-US" altLang="zh-CN" sz="2400" b="1" dirty="0">
              <a:solidFill>
                <a:srgbClr val="660033"/>
              </a:solidFill>
              <a:latin typeface="Comic Sans MS" panose="030F0702030302020204" pitchFamily="66" charset="0"/>
            </a:endParaRPr>
          </a:p>
          <a:p>
            <a:pPr marL="533400" indent="-533400" eaLnBrk="1" hangingPunct="1">
              <a:lnSpc>
                <a:spcPct val="90000"/>
              </a:lnSpc>
            </a:pPr>
            <a:r>
              <a:rPr lang="zh-CN" altLang="en-US" sz="2400" b="1" dirty="0">
                <a:solidFill>
                  <a:srgbClr val="660033"/>
                </a:solidFill>
                <a:latin typeface="Comic Sans MS" panose="030F0702030302020204" pitchFamily="66" charset="0"/>
              </a:rPr>
              <a:t>对于下半部，第一行的起始位置比上半部最后一行起始位置前进两个字符位置，以后各行也相继进两个位置</a:t>
            </a:r>
          </a:p>
        </p:txBody>
      </p:sp>
      <p:sp>
        <p:nvSpPr>
          <p:cNvPr id="3" name="页脚占位符 2"/>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426F937E-EFCD-469C-9546-A9434363BBBC}"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0421" name="灯片编号占位符 3"/>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53</a:t>
            </a:fld>
            <a:endParaRPr lang="en-US" altLang="zh-CN" sz="1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Rectangle 3"/>
          <p:cNvSpPr>
            <a:spLocks noGrp="1"/>
          </p:cNvSpPr>
          <p:nvPr>
            <p:ph idx="1"/>
          </p:nvPr>
        </p:nvSpPr>
        <p:spPr>
          <a:xfrm>
            <a:off x="152400" y="228600"/>
            <a:ext cx="8686800" cy="6324600"/>
          </a:xfrm>
          <a:ln>
            <a:solidFill>
              <a:schemeClr val="hlink">
                <a:alpha val="100000"/>
              </a:schemeClr>
            </a:solidFill>
            <a:miter lim="800000"/>
          </a:ln>
        </p:spPr>
        <p:txBody>
          <a:bodyPr vert="horz" wrap="square" lIns="91440" tIns="45720" rIns="91440" bIns="45720" anchor="t" anchorCtr="0"/>
          <a:lstStyle/>
          <a:p>
            <a:pPr eaLnBrk="1" hangingPunct="1">
              <a:lnSpc>
                <a:spcPct val="90000"/>
              </a:lnSpc>
              <a:buNone/>
            </a:pPr>
            <a:r>
              <a:rPr lang="en-US" altLang="zh-CN" sz="2400" b="1" dirty="0">
                <a:latin typeface="Comic Sans MS" panose="030F0702030302020204" pitchFamily="66" charset="0"/>
              </a:rPr>
              <a:t>#include &lt;stdio.h&gt;</a:t>
            </a:r>
          </a:p>
          <a:p>
            <a:pPr eaLnBrk="1" hangingPunct="1">
              <a:lnSpc>
                <a:spcPct val="90000"/>
              </a:lnSpc>
              <a:buNone/>
            </a:pPr>
            <a:r>
              <a:rPr lang="en-US" altLang="zh-CN" sz="2400" b="1" dirty="0">
                <a:latin typeface="Comic Sans MS" panose="030F0702030302020204" pitchFamily="66" charset="0"/>
              </a:rPr>
              <a:t>int main()</a:t>
            </a:r>
          </a:p>
          <a:p>
            <a:pPr eaLnBrk="1" hangingPunct="1">
              <a:lnSpc>
                <a:spcPct val="90000"/>
              </a:lnSpc>
              <a:buNone/>
            </a:pPr>
            <a:r>
              <a:rPr lang="en-US" altLang="zh-CN" sz="2400" b="1" dirty="0">
                <a:latin typeface="Comic Sans MS" panose="030F0702030302020204" pitchFamily="66" charset="0"/>
              </a:rPr>
              <a:t>{  int n, j, k;</a:t>
            </a:r>
          </a:p>
          <a:p>
            <a:pPr eaLnBrk="1" hangingPunct="1">
              <a:lnSpc>
                <a:spcPct val="90000"/>
              </a:lnSpc>
              <a:buNone/>
            </a:pPr>
            <a:r>
              <a:rPr lang="en-US" altLang="zh-CN" sz="2400" b="1" dirty="0">
                <a:latin typeface="Comic Sans MS" panose="030F0702030302020204" pitchFamily="66" charset="0"/>
              </a:rPr>
              <a:t>   printf("Enter n!\n"); scanf("%d", &amp;n);</a:t>
            </a:r>
          </a:p>
          <a:p>
            <a:pPr eaLnBrk="1" hangingPunct="1">
              <a:lnSpc>
                <a:spcPct val="90000"/>
              </a:lnSpc>
              <a:buNone/>
            </a:pPr>
            <a:r>
              <a:rPr lang="en-US" altLang="zh-CN" sz="2400" b="1" dirty="0">
                <a:latin typeface="Comic Sans MS" panose="030F0702030302020204" pitchFamily="66" charset="0"/>
              </a:rPr>
              <a:t>   for(j = 0;j &lt;= n; j++)  {</a:t>
            </a:r>
          </a:p>
          <a:p>
            <a:pPr eaLnBrk="1" hangingPunct="1">
              <a:lnSpc>
                <a:spcPct val="90000"/>
              </a:lnSpc>
              <a:buNone/>
            </a:pPr>
            <a:r>
              <a:rPr lang="en-US" altLang="zh-CN" sz="2400" b="1" dirty="0">
                <a:latin typeface="Comic Sans MS" panose="030F0702030302020204" pitchFamily="66" charset="0"/>
              </a:rPr>
              <a:t>     printf("</a:t>
            </a:r>
            <a:r>
              <a:rPr lang="en-US" altLang="zh-CN" sz="2400" b="1" dirty="0">
                <a:solidFill>
                  <a:schemeClr val="folHlink"/>
                </a:solidFill>
                <a:latin typeface="Comic Sans MS" panose="030F0702030302020204" pitchFamily="66" charset="0"/>
              </a:rPr>
              <a:t>%*c</a:t>
            </a:r>
            <a:r>
              <a:rPr lang="en-US" altLang="zh-CN" sz="2400" b="1" dirty="0">
                <a:latin typeface="Comic Sans MS" panose="030F0702030302020204" pitchFamily="66" charset="0"/>
              </a:rPr>
              <a:t>", </a:t>
            </a:r>
            <a:r>
              <a:rPr lang="en-US" altLang="zh-CN" sz="2400" b="1" dirty="0">
                <a:solidFill>
                  <a:schemeClr val="hlink"/>
                </a:solidFill>
                <a:latin typeface="Comic Sans MS" panose="030F0702030302020204" pitchFamily="66" charset="0"/>
              </a:rPr>
              <a:t>40 </a:t>
            </a:r>
            <a:r>
              <a:rPr lang="en-US" altLang="zh-CN" sz="2400" b="1" dirty="0">
                <a:latin typeface="Comic Sans MS" panose="030F0702030302020204" pitchFamily="66" charset="0"/>
              </a:rPr>
              <a:t>- 2*j, ’ ’); </a:t>
            </a:r>
          </a:p>
          <a:p>
            <a:pPr eaLnBrk="1" hangingPunct="1">
              <a:lnSpc>
                <a:spcPct val="90000"/>
              </a:lnSpc>
              <a:buNone/>
            </a:pPr>
            <a:r>
              <a:rPr lang="en-US" altLang="zh-CN" sz="2400" b="1" dirty="0">
                <a:latin typeface="Comic Sans MS" panose="030F0702030302020204" pitchFamily="66" charset="0"/>
              </a:rPr>
              <a:t>     for(k = 1; k &lt;= 2*j+1; k++) printf(" *");</a:t>
            </a:r>
          </a:p>
          <a:p>
            <a:pPr eaLnBrk="1" hangingPunct="1">
              <a:lnSpc>
                <a:spcPct val="90000"/>
              </a:lnSpc>
              <a:buNone/>
            </a:pPr>
            <a:r>
              <a:rPr lang="en-US" altLang="zh-CN" sz="2400" b="1" dirty="0">
                <a:latin typeface="Comic Sans MS" panose="030F0702030302020204" pitchFamily="66" charset="0"/>
              </a:rPr>
              <a:t>     printf("\n");</a:t>
            </a:r>
          </a:p>
          <a:p>
            <a:pPr eaLnBrk="1" hangingPunct="1">
              <a:lnSpc>
                <a:spcPct val="90000"/>
              </a:lnSpc>
              <a:buNone/>
            </a:pPr>
            <a:r>
              <a:rPr lang="en-US" altLang="zh-CN" sz="2400" b="1" dirty="0">
                <a:latin typeface="Comic Sans MS" panose="030F0702030302020204" pitchFamily="66" charset="0"/>
              </a:rPr>
              <a:t>   }</a:t>
            </a:r>
          </a:p>
          <a:p>
            <a:pPr eaLnBrk="1" hangingPunct="1">
              <a:lnSpc>
                <a:spcPct val="90000"/>
              </a:lnSpc>
              <a:buNone/>
            </a:pPr>
            <a:r>
              <a:rPr lang="en-US" altLang="zh-CN" sz="2400" b="1" dirty="0">
                <a:latin typeface="Comic Sans MS" panose="030F0702030302020204" pitchFamily="66" charset="0"/>
              </a:rPr>
              <a:t>   for(j = n-1; j &gt;= 0; j--)  {</a:t>
            </a:r>
          </a:p>
          <a:p>
            <a:pPr eaLnBrk="1" hangingPunct="1">
              <a:lnSpc>
                <a:spcPct val="90000"/>
              </a:lnSpc>
              <a:buNone/>
            </a:pPr>
            <a:r>
              <a:rPr lang="en-US" altLang="zh-CN" sz="2400" b="1" dirty="0">
                <a:latin typeface="Comic Sans MS" panose="030F0702030302020204" pitchFamily="66" charset="0"/>
              </a:rPr>
              <a:t>     printf("</a:t>
            </a:r>
            <a:r>
              <a:rPr lang="en-US" altLang="zh-CN" sz="2400" b="1" dirty="0">
                <a:solidFill>
                  <a:schemeClr val="folHlink"/>
                </a:solidFill>
                <a:latin typeface="Comic Sans MS" panose="030F0702030302020204" pitchFamily="66" charset="0"/>
              </a:rPr>
              <a:t>%*c</a:t>
            </a:r>
            <a:r>
              <a:rPr lang="en-US" altLang="zh-CN" sz="2400" b="1" dirty="0">
                <a:latin typeface="Comic Sans MS" panose="030F0702030302020204" pitchFamily="66" charset="0"/>
              </a:rPr>
              <a:t>", </a:t>
            </a:r>
            <a:r>
              <a:rPr lang="en-US" altLang="zh-CN" sz="2400" b="1" dirty="0">
                <a:solidFill>
                  <a:schemeClr val="hlink"/>
                </a:solidFill>
                <a:latin typeface="Comic Sans MS" panose="030F0702030302020204" pitchFamily="66" charset="0"/>
              </a:rPr>
              <a:t>40</a:t>
            </a:r>
            <a:r>
              <a:rPr lang="en-US" altLang="zh-CN" sz="2400" b="1" dirty="0">
                <a:latin typeface="Comic Sans MS" panose="030F0702030302020204" pitchFamily="66" charset="0"/>
              </a:rPr>
              <a:t> - 2*j, ’ ’);</a:t>
            </a:r>
          </a:p>
          <a:p>
            <a:pPr eaLnBrk="1" hangingPunct="1">
              <a:lnSpc>
                <a:spcPct val="90000"/>
              </a:lnSpc>
              <a:buNone/>
            </a:pPr>
            <a:r>
              <a:rPr lang="en-US" altLang="zh-CN" sz="2400" b="1" dirty="0">
                <a:latin typeface="Comic Sans MS" panose="030F0702030302020204" pitchFamily="66" charset="0"/>
              </a:rPr>
              <a:t>     for(k = 1; k &lt;= 2*j+1; k++) printf(" *");</a:t>
            </a:r>
          </a:p>
          <a:p>
            <a:pPr eaLnBrk="1" hangingPunct="1">
              <a:lnSpc>
                <a:spcPct val="90000"/>
              </a:lnSpc>
              <a:buNone/>
            </a:pPr>
            <a:r>
              <a:rPr lang="en-US" altLang="zh-CN" sz="2400" b="1" dirty="0">
                <a:latin typeface="Comic Sans MS" panose="030F0702030302020204" pitchFamily="66" charset="0"/>
              </a:rPr>
              <a:t>     printf("\n");</a:t>
            </a:r>
          </a:p>
          <a:p>
            <a:pPr eaLnBrk="1" hangingPunct="1">
              <a:lnSpc>
                <a:spcPct val="90000"/>
              </a:lnSpc>
              <a:buNone/>
            </a:pPr>
            <a:r>
              <a:rPr lang="en-US" altLang="zh-CN" sz="2400" b="1" dirty="0">
                <a:latin typeface="Comic Sans MS" panose="030F0702030302020204" pitchFamily="66" charset="0"/>
              </a:rPr>
              <a:t>   }</a:t>
            </a:r>
          </a:p>
          <a:p>
            <a:pPr eaLnBrk="1" hangingPunct="1">
              <a:lnSpc>
                <a:spcPct val="90000"/>
              </a:lnSpc>
              <a:buNone/>
            </a:pPr>
            <a:r>
              <a:rPr lang="en-US" altLang="zh-CN" sz="2400" b="1" dirty="0">
                <a:latin typeface="Comic Sans MS" panose="030F0702030302020204" pitchFamily="66" charset="0"/>
              </a:rPr>
              <a:t>}</a:t>
            </a:r>
          </a:p>
        </p:txBody>
      </p:sp>
      <p:sp>
        <p:nvSpPr>
          <p:cNvPr id="3" name="页脚占位符 2"/>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TextBox 5"/>
          <p:cNvSpPr txBox="1"/>
          <p:nvPr/>
        </p:nvSpPr>
        <p:spPr>
          <a:xfrm>
            <a:off x="2051050" y="5949950"/>
            <a:ext cx="4945063" cy="368300"/>
          </a:xfrm>
          <a:prstGeom prst="rect">
            <a:avLst/>
          </a:prstGeom>
          <a:noFill/>
          <a:ln>
            <a:solidFill>
              <a:srgbClr val="FF0000"/>
            </a:solidFill>
          </a:ln>
        </p:spPr>
        <p:txBody>
          <a:bodyPr wrap="none">
            <a:spAutoFit/>
          </a:bodyPr>
          <a:lstStyle/>
          <a:p>
            <a:pPr marR="0" defTabSz="914400" eaLnBrk="1" hangingPunct="1">
              <a:spcBef>
                <a:spcPct val="20000"/>
              </a:spcBef>
              <a:buClr>
                <a:schemeClr val="folHlink"/>
              </a:buClr>
              <a:buSzPct val="60000"/>
              <a:buFont typeface="Wingdings" panose="05000000000000000000" pitchFamily="2" charset="2"/>
              <a:buNone/>
              <a:defRPr/>
            </a:pPr>
            <a:r>
              <a:rPr kumimoji="1" lang="en-US" altLang="zh-CN" sz="1800" b="1" kern="1200" cap="none" spc="0" normalizeH="0" baseline="0" noProof="0" dirty="0">
                <a:solidFill>
                  <a:srgbClr val="FF0000"/>
                </a:solidFill>
                <a:latin typeface="Times New Roman" panose="02020603050405020304" pitchFamily="18" charset="0"/>
                <a:ea typeface="+mn-ea"/>
                <a:cs typeface="Times New Roman" panose="02020603050405020304" pitchFamily="18" charset="0"/>
              </a:rPr>
              <a:t> </a:t>
            </a:r>
            <a:r>
              <a:rPr kumimoji="1" lang="en-US" altLang="zh-CN" sz="1800" b="1" kern="1200" cap="none" spc="0" normalizeH="0" baseline="0" noProof="0" dirty="0">
                <a:solidFill>
                  <a:srgbClr val="FF0000"/>
                </a:solidFill>
                <a:latin typeface="Comic Sans MS" panose="030F0702030302020204" pitchFamily="66" charset="0"/>
                <a:ea typeface="+mn-ea"/>
                <a:cs typeface="Times New Roman" panose="02020603050405020304" pitchFamily="18" charset="0"/>
              </a:rPr>
              <a:t>“%*c”</a:t>
            </a:r>
            <a:r>
              <a:rPr kumimoji="1" lang="zh-CN" altLang="en-US" sz="1800" b="1" kern="1200" cap="none" spc="0" normalizeH="0" baseline="0" noProof="0" dirty="0">
                <a:solidFill>
                  <a:srgbClr val="FF0000"/>
                </a:solidFill>
                <a:latin typeface="Comic Sans MS" panose="030F0702030302020204" pitchFamily="66" charset="0"/>
                <a:ea typeface="+mn-ea"/>
                <a:cs typeface="Times New Roman" panose="02020603050405020304" pitchFamily="18" charset="0"/>
              </a:rPr>
              <a:t>中的</a:t>
            </a:r>
            <a:r>
              <a:rPr kumimoji="1" lang="en-US" altLang="zh-CN" sz="1800" b="1" kern="1200" cap="none" spc="0" normalizeH="0" baseline="0" noProof="0" dirty="0">
                <a:solidFill>
                  <a:srgbClr val="FF0000"/>
                </a:solidFill>
                <a:latin typeface="Comic Sans MS" panose="030F0702030302020204" pitchFamily="66" charset="0"/>
                <a:ea typeface="+mn-ea"/>
                <a:cs typeface="Times New Roman" panose="02020603050405020304" pitchFamily="18" charset="0"/>
              </a:rPr>
              <a:t>*</a:t>
            </a:r>
            <a:r>
              <a:rPr kumimoji="1" lang="zh-CN" altLang="en-US" sz="1800" b="1" kern="1200" cap="none" spc="0" normalizeH="0" baseline="0" noProof="0" dirty="0">
                <a:solidFill>
                  <a:srgbClr val="FF0000"/>
                </a:solidFill>
                <a:latin typeface="Comic Sans MS" panose="030F0702030302020204" pitchFamily="66" charset="0"/>
                <a:ea typeface="+mn-ea"/>
                <a:cs typeface="Times New Roman" panose="02020603050405020304" pitchFamily="18" charset="0"/>
              </a:rPr>
              <a:t>表示输入宽度由后面的参量值确定</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BC7D0D1F-0565-4843-B0AB-04C35C9CFA37}"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1446" name="灯片编号占位符 3"/>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54</a:t>
            </a:fld>
            <a:endParaRPr lang="en-US" altLang="zh-CN" sz="14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6" name="Rectangle 3"/>
          <p:cNvSpPr>
            <a:spLocks noGrp="1"/>
          </p:cNvSpPr>
          <p:nvPr>
            <p:ph idx="1"/>
          </p:nvPr>
        </p:nvSpPr>
        <p:spPr>
          <a:xfrm>
            <a:off x="228600" y="381000"/>
            <a:ext cx="8686800" cy="5867400"/>
          </a:xfrm>
          <a:ln/>
        </p:spPr>
        <p:txBody>
          <a:bodyPr vert="horz" wrap="square" lIns="91440" tIns="45720" rIns="91440" bIns="45720" anchor="t" anchorCtr="0"/>
          <a:lstStyle/>
          <a:p>
            <a:pPr algn="just" eaLnBrk="1" hangingPunct="1">
              <a:buNone/>
            </a:pPr>
            <a:r>
              <a:rPr lang="en-US" altLang="zh-CN" sz="2800" b="1" dirty="0">
                <a:latin typeface="Comic Sans MS" panose="030F0702030302020204" pitchFamily="66" charset="0"/>
              </a:rPr>
              <a:t>【</a:t>
            </a:r>
            <a:r>
              <a:rPr lang="zh-CN" altLang="en-US" sz="2800" b="1" dirty="0">
                <a:latin typeface="Comic Sans MS" panose="030F0702030302020204" pitchFamily="66" charset="0"/>
              </a:rPr>
              <a:t>例</a:t>
            </a:r>
            <a:r>
              <a:rPr lang="en-US" altLang="zh-CN" sz="2800" b="1" dirty="0">
                <a:latin typeface="Comic Sans MS" panose="030F0702030302020204" pitchFamily="66" charset="0"/>
              </a:rPr>
              <a:t>2】</a:t>
            </a:r>
            <a:r>
              <a:rPr lang="zh-CN" altLang="en-US" sz="2800" b="1" dirty="0">
                <a:latin typeface="Comic Sans MS" panose="030F0702030302020204" pitchFamily="66" charset="0"/>
              </a:rPr>
              <a:t>试编制一个程序输出以下形式的乘法表。</a:t>
            </a:r>
          </a:p>
          <a:p>
            <a:pPr algn="just" eaLnBrk="1" hangingPunct="1">
              <a:buNone/>
            </a:pPr>
            <a:r>
              <a:rPr lang="zh-CN" altLang="en-US" sz="2800" b="1" dirty="0">
                <a:latin typeface="Comic Sans MS" panose="030F0702030302020204" pitchFamily="66" charset="0"/>
              </a:rPr>
              <a:t>        </a:t>
            </a:r>
            <a:r>
              <a:rPr lang="en-US" altLang="zh-CN" sz="2800" b="1" dirty="0">
                <a:latin typeface="Comic Sans MS" panose="030F0702030302020204" pitchFamily="66" charset="0"/>
              </a:rPr>
              <a:t>1   2   3   4   5   6   7   8   9</a:t>
            </a:r>
          </a:p>
          <a:p>
            <a:pPr algn="just" eaLnBrk="1" hangingPunct="1">
              <a:buNone/>
            </a:pPr>
            <a:r>
              <a:rPr lang="en-US" altLang="zh-CN" sz="2800" b="1" dirty="0">
                <a:latin typeface="Comic Sans MS" panose="030F0702030302020204" pitchFamily="66" charset="0"/>
              </a:rPr>
              <a:t>    1   1</a:t>
            </a:r>
          </a:p>
          <a:p>
            <a:pPr algn="just" eaLnBrk="1" hangingPunct="1">
              <a:buNone/>
            </a:pPr>
            <a:r>
              <a:rPr lang="en-US" altLang="zh-CN" sz="2800" b="1" dirty="0">
                <a:latin typeface="Comic Sans MS" panose="030F0702030302020204" pitchFamily="66" charset="0"/>
              </a:rPr>
              <a:t>    2   2   4</a:t>
            </a:r>
          </a:p>
          <a:p>
            <a:pPr algn="just" eaLnBrk="1" hangingPunct="1">
              <a:buNone/>
            </a:pPr>
            <a:r>
              <a:rPr lang="en-US" altLang="zh-CN" sz="2800" b="1" dirty="0">
                <a:latin typeface="Comic Sans MS" panose="030F0702030302020204" pitchFamily="66" charset="0"/>
              </a:rPr>
              <a:t>    3   3   6   9</a:t>
            </a:r>
          </a:p>
          <a:p>
            <a:pPr algn="just" eaLnBrk="1" hangingPunct="1">
              <a:buNone/>
            </a:pPr>
            <a:r>
              <a:rPr lang="en-US" altLang="zh-CN" sz="2800" b="1" dirty="0">
                <a:latin typeface="Comic Sans MS" panose="030F0702030302020204" pitchFamily="66" charset="0"/>
              </a:rPr>
              <a:t>    4   4   8  12  16</a:t>
            </a:r>
          </a:p>
          <a:p>
            <a:pPr algn="just" eaLnBrk="1" hangingPunct="1">
              <a:buNone/>
            </a:pPr>
            <a:r>
              <a:rPr lang="en-US" altLang="zh-CN" sz="2800" b="1" dirty="0">
                <a:latin typeface="Comic Sans MS" panose="030F0702030302020204" pitchFamily="66" charset="0"/>
              </a:rPr>
              <a:t>    5   5  10  15  20  25</a:t>
            </a:r>
          </a:p>
          <a:p>
            <a:pPr algn="just" eaLnBrk="1" hangingPunct="1">
              <a:buNone/>
            </a:pPr>
            <a:r>
              <a:rPr lang="en-US" altLang="zh-CN" sz="2800" b="1" dirty="0">
                <a:latin typeface="Comic Sans MS" panose="030F0702030302020204" pitchFamily="66" charset="0"/>
              </a:rPr>
              <a:t>    6   6  12  18  24  30  36</a:t>
            </a:r>
          </a:p>
          <a:p>
            <a:pPr algn="just" eaLnBrk="1" hangingPunct="1">
              <a:buNone/>
            </a:pPr>
            <a:r>
              <a:rPr lang="en-US" altLang="zh-CN" sz="2800" b="1" dirty="0">
                <a:latin typeface="Comic Sans MS" panose="030F0702030302020204" pitchFamily="66" charset="0"/>
              </a:rPr>
              <a:t>    7   7  14  21  28  35  42  49</a:t>
            </a:r>
          </a:p>
          <a:p>
            <a:pPr algn="just" eaLnBrk="1" hangingPunct="1">
              <a:buNone/>
            </a:pPr>
            <a:r>
              <a:rPr lang="en-US" altLang="zh-CN" sz="2800" b="1" dirty="0">
                <a:latin typeface="Comic Sans MS" panose="030F0702030302020204" pitchFamily="66" charset="0"/>
              </a:rPr>
              <a:t>    8   8  16  24  32  40  48  56  64</a:t>
            </a:r>
          </a:p>
          <a:p>
            <a:pPr algn="just" eaLnBrk="1" hangingPunct="1">
              <a:buNone/>
            </a:pPr>
            <a:r>
              <a:rPr lang="en-US" altLang="zh-CN" sz="2800" b="1" dirty="0">
                <a:latin typeface="Comic Sans MS" panose="030F0702030302020204" pitchFamily="66" charset="0"/>
              </a:rPr>
              <a:t>    9   9  18  27  36  45  54  63  72  81</a:t>
            </a:r>
          </a:p>
        </p:txBody>
      </p:sp>
      <p:sp>
        <p:nvSpPr>
          <p:cNvPr id="3" name="页脚占位符 2"/>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5D2B1CBB-4133-48D8-ADDE-196D597FE75D}"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2469" name="灯片编号占位符 3"/>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55</a:t>
            </a:fld>
            <a:endParaRPr lang="en-US" altLang="zh-CN" sz="14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0" name="Rectangle 3"/>
          <p:cNvSpPr>
            <a:spLocks noGrp="1"/>
          </p:cNvSpPr>
          <p:nvPr>
            <p:ph idx="1"/>
          </p:nvPr>
        </p:nvSpPr>
        <p:spPr>
          <a:xfrm>
            <a:off x="228600" y="457200"/>
            <a:ext cx="8686800" cy="5867400"/>
          </a:xfrm>
          <a:ln>
            <a:solidFill>
              <a:schemeClr val="hlink">
                <a:alpha val="100000"/>
              </a:schemeClr>
            </a:solidFill>
            <a:miter lim="800000"/>
          </a:ln>
        </p:spPr>
        <p:txBody>
          <a:bodyPr vert="horz" wrap="square" lIns="91440" tIns="45720" rIns="91440" bIns="45720" anchor="t" anchorCtr="0"/>
          <a:lstStyle/>
          <a:p>
            <a:pPr eaLnBrk="1" hangingPunct="1">
              <a:buNone/>
            </a:pPr>
            <a:r>
              <a:rPr lang="en-US" altLang="zh-CN" sz="2800" b="1" dirty="0">
                <a:latin typeface="Comic Sans MS" panose="030F0702030302020204" pitchFamily="66" charset="0"/>
              </a:rPr>
              <a:t>#include &lt;stdio.h&gt;</a:t>
            </a:r>
          </a:p>
          <a:p>
            <a:pPr eaLnBrk="1" hangingPunct="1">
              <a:buNone/>
            </a:pPr>
            <a:r>
              <a:rPr lang="en-US" altLang="zh-CN" sz="2800" b="1" dirty="0">
                <a:latin typeface="Comic Sans MS" panose="030F0702030302020204" pitchFamily="66" charset="0"/>
              </a:rPr>
              <a:t>int main()</a:t>
            </a:r>
          </a:p>
          <a:p>
            <a:pPr eaLnBrk="1" hangingPunct="1">
              <a:buNone/>
            </a:pPr>
            <a:r>
              <a:rPr lang="en-US" altLang="zh-CN" sz="2800" b="1" dirty="0">
                <a:latin typeface="Comic Sans MS" panose="030F0702030302020204" pitchFamily="66" charset="0"/>
              </a:rPr>
              <a:t>{ int i, j;</a:t>
            </a:r>
          </a:p>
          <a:p>
            <a:pPr eaLnBrk="1" hangingPunct="1">
              <a:buNone/>
            </a:pPr>
            <a:r>
              <a:rPr lang="en-US" altLang="zh-CN" sz="2800" b="1" dirty="0">
                <a:latin typeface="Comic Sans MS" panose="030F0702030302020204" pitchFamily="66" charset="0"/>
              </a:rPr>
              <a:t>  </a:t>
            </a:r>
            <a:r>
              <a:rPr lang="en-US" altLang="zh-CN" sz="2400" b="1" dirty="0">
                <a:latin typeface="Comic Sans MS" panose="030F0702030302020204" pitchFamily="66" charset="0"/>
              </a:rPr>
              <a:t>printf("\n\t   1   2   3   4   5   6   7   8   9\n");</a:t>
            </a:r>
          </a:p>
          <a:p>
            <a:pPr eaLnBrk="1" hangingPunct="1">
              <a:buNone/>
            </a:pPr>
            <a:r>
              <a:rPr lang="en-US" altLang="zh-CN" sz="2800" b="1" dirty="0">
                <a:latin typeface="Comic Sans MS" panose="030F0702030302020204" pitchFamily="66" charset="0"/>
              </a:rPr>
              <a:t>  for(i=1; i &lt;= 9; i++) {</a:t>
            </a:r>
          </a:p>
          <a:p>
            <a:pPr eaLnBrk="1" hangingPunct="1">
              <a:buNone/>
            </a:pPr>
            <a:r>
              <a:rPr lang="en-US" altLang="zh-CN" sz="2800" b="1" dirty="0">
                <a:latin typeface="Comic Sans MS" panose="030F0702030302020204" pitchFamily="66" charset="0"/>
              </a:rPr>
              <a:t>     printf("\t%d", i);</a:t>
            </a:r>
          </a:p>
          <a:p>
            <a:pPr eaLnBrk="1" hangingPunct="1">
              <a:buNone/>
            </a:pPr>
            <a:r>
              <a:rPr lang="en-US" altLang="zh-CN" sz="2800" b="1" dirty="0">
                <a:latin typeface="Comic Sans MS" panose="030F0702030302020204" pitchFamily="66" charset="0"/>
              </a:rPr>
              <a:t>     for(j = 1; j&lt;=i; j++) printf("%4d", i*j);</a:t>
            </a:r>
          </a:p>
          <a:p>
            <a:pPr eaLnBrk="1" hangingPunct="1">
              <a:lnSpc>
                <a:spcPct val="90000"/>
              </a:lnSpc>
              <a:buNone/>
            </a:pPr>
            <a:r>
              <a:rPr lang="en-US" altLang="zh-CN" sz="2800" b="1" dirty="0">
                <a:latin typeface="Comic Sans MS" panose="030F0702030302020204" pitchFamily="66" charset="0"/>
              </a:rPr>
              <a:t>     printf("\n");</a:t>
            </a:r>
          </a:p>
          <a:p>
            <a:pPr eaLnBrk="1" hangingPunct="1">
              <a:lnSpc>
                <a:spcPct val="90000"/>
              </a:lnSpc>
              <a:buNone/>
            </a:pPr>
            <a:r>
              <a:rPr lang="en-US" altLang="zh-CN" sz="2800" b="1" dirty="0">
                <a:latin typeface="Comic Sans MS" panose="030F0702030302020204" pitchFamily="66" charset="0"/>
              </a:rPr>
              <a:t>  }</a:t>
            </a:r>
          </a:p>
          <a:p>
            <a:pPr eaLnBrk="1" hangingPunct="1">
              <a:lnSpc>
                <a:spcPct val="90000"/>
              </a:lnSpc>
              <a:buNone/>
            </a:pPr>
            <a:r>
              <a:rPr lang="en-US" altLang="zh-CN" sz="2800" b="1" dirty="0">
                <a:latin typeface="Comic Sans MS" panose="030F0702030302020204" pitchFamily="66" charset="0"/>
              </a:rPr>
              <a:t>  printf("\n\n\n");</a:t>
            </a:r>
          </a:p>
          <a:p>
            <a:pPr eaLnBrk="1" hangingPunct="1">
              <a:buNone/>
            </a:pPr>
            <a:r>
              <a:rPr lang="en-US" altLang="zh-CN" sz="2800" b="1" dirty="0">
                <a:latin typeface="Comic Sans MS" panose="030F0702030302020204" pitchFamily="66" charset="0"/>
              </a:rPr>
              <a:t>}</a:t>
            </a:r>
          </a:p>
        </p:txBody>
      </p:sp>
      <p:sp>
        <p:nvSpPr>
          <p:cNvPr id="3" name="页脚占位符 2"/>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C389F442-E0F3-4C58-8BFA-03E8B42DD341}"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3493" name="灯片编号占位符 3"/>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56</a:t>
            </a:fld>
            <a:endParaRPr lang="en-US" altLang="zh-CN" sz="14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4371" name="Rectangle 3"/>
          <p:cNvSpPr>
            <a:spLocks noGrp="1"/>
          </p:cNvSpPr>
          <p:nvPr>
            <p:ph idx="1"/>
          </p:nvPr>
        </p:nvSpPr>
        <p:spPr>
          <a:xfrm>
            <a:off x="228600" y="457200"/>
            <a:ext cx="8686800" cy="5867400"/>
          </a:xfrm>
          <a:ln/>
        </p:spPr>
        <p:txBody>
          <a:bodyPr vert="horz" wrap="square" lIns="91440" tIns="45720" rIns="91440" bIns="45720" anchor="t" anchorCtr="0"/>
          <a:lstStyle/>
          <a:p>
            <a:pPr marL="0" indent="0" algn="just" eaLnBrk="1" hangingPunct="1">
              <a:buNone/>
            </a:pPr>
            <a:r>
              <a:rPr lang="en-US" altLang="zh-CN" sz="2800" b="1" dirty="0">
                <a:solidFill>
                  <a:srgbClr val="660033"/>
                </a:solidFill>
                <a:latin typeface="Comic Sans MS" panose="030F0702030302020204" pitchFamily="66" charset="0"/>
              </a:rPr>
              <a:t>【</a:t>
            </a:r>
            <a:r>
              <a:rPr lang="zh-CN" altLang="en-US" sz="2800" b="1" dirty="0">
                <a:solidFill>
                  <a:srgbClr val="660033"/>
                </a:solidFill>
                <a:latin typeface="Comic Sans MS" panose="030F0702030302020204" pitchFamily="66" charset="0"/>
              </a:rPr>
              <a:t>例</a:t>
            </a:r>
            <a:r>
              <a:rPr lang="en-US" altLang="zh-CN" sz="2800" b="1" dirty="0">
                <a:solidFill>
                  <a:srgbClr val="660033"/>
                </a:solidFill>
                <a:latin typeface="Comic Sans MS" panose="030F0702030302020204" pitchFamily="66" charset="0"/>
              </a:rPr>
              <a:t>3】</a:t>
            </a:r>
            <a:r>
              <a:rPr lang="zh-CN" altLang="en-US" sz="2800" b="1" dirty="0">
                <a:solidFill>
                  <a:srgbClr val="660033"/>
                </a:solidFill>
                <a:latin typeface="Comic Sans MS" panose="030F0702030302020204" pitchFamily="66" charset="0"/>
              </a:rPr>
              <a:t>编制一个程序</a:t>
            </a:r>
            <a:r>
              <a:rPr lang="en-US" altLang="zh-CN" sz="2800" b="1" dirty="0">
                <a:solidFill>
                  <a:srgbClr val="660033"/>
                </a:solidFill>
                <a:latin typeface="Comic Sans MS" panose="030F0702030302020204" pitchFamily="66" charset="0"/>
              </a:rPr>
              <a:t>, </a:t>
            </a:r>
            <a:r>
              <a:rPr lang="zh-CN" altLang="en-US" sz="2800" b="1" dirty="0">
                <a:solidFill>
                  <a:srgbClr val="660033"/>
                </a:solidFill>
                <a:latin typeface="Comic Sans MS" panose="030F0702030302020204" pitchFamily="66" charset="0"/>
              </a:rPr>
              <a:t>实现输入</a:t>
            </a:r>
            <a:r>
              <a:rPr lang="en-US" altLang="zh-CN" sz="2800" b="1" dirty="0">
                <a:solidFill>
                  <a:srgbClr val="660033"/>
                </a:solidFill>
                <a:latin typeface="Comic Sans MS" panose="030F0702030302020204" pitchFamily="66" charset="0"/>
              </a:rPr>
              <a:t>n(&gt;2) </a:t>
            </a:r>
            <a:r>
              <a:rPr lang="zh-CN" altLang="en-US" sz="2800" b="1" dirty="0">
                <a:solidFill>
                  <a:srgbClr val="660033"/>
                </a:solidFill>
                <a:latin typeface="Comic Sans MS" panose="030F0702030302020204" pitchFamily="66" charset="0"/>
              </a:rPr>
              <a:t>个整数</a:t>
            </a:r>
            <a:r>
              <a:rPr lang="en-US" altLang="zh-CN" sz="2800" b="1" dirty="0">
                <a:solidFill>
                  <a:srgbClr val="660033"/>
                </a:solidFill>
                <a:latin typeface="Comic Sans MS" panose="030F0702030302020204" pitchFamily="66" charset="0"/>
              </a:rPr>
              <a:t>, </a:t>
            </a:r>
            <a:r>
              <a:rPr lang="zh-CN" altLang="en-US" sz="2800" b="1" dirty="0">
                <a:solidFill>
                  <a:srgbClr val="660033"/>
                </a:solidFill>
                <a:latin typeface="Comic Sans MS" panose="030F0702030302020204" pitchFamily="66" charset="0"/>
              </a:rPr>
              <a:t>输出其中的次最大数。</a:t>
            </a:r>
          </a:p>
          <a:p>
            <a:pPr marL="0" indent="0" algn="just" eaLnBrk="1" hangingPunct="1">
              <a:buNone/>
            </a:pPr>
            <a:r>
              <a:rPr lang="zh-CN" altLang="en-US" sz="2800" b="1" dirty="0">
                <a:latin typeface="Comic Sans MS" panose="030F0702030302020204" pitchFamily="66" charset="0"/>
              </a:rPr>
              <a:t>为求次最大，程序在循环过程中需保留两个数，当前暂时最大数</a:t>
            </a:r>
            <a:r>
              <a:rPr lang="en-US" altLang="zh-CN" sz="2800" b="1" dirty="0">
                <a:latin typeface="Comic Sans MS" panose="030F0702030302020204" pitchFamily="66" charset="0"/>
              </a:rPr>
              <a:t>max1</a:t>
            </a:r>
            <a:r>
              <a:rPr lang="zh-CN" altLang="en-US" sz="2800" b="1" dirty="0">
                <a:latin typeface="Comic Sans MS" panose="030F0702030302020204" pitchFamily="66" charset="0"/>
              </a:rPr>
              <a:t>和当前暂时次最大数</a:t>
            </a:r>
            <a:r>
              <a:rPr lang="en-US" altLang="zh-CN" sz="2800" b="1" dirty="0">
                <a:latin typeface="Comic Sans MS" panose="030F0702030302020204" pitchFamily="66" charset="0"/>
              </a:rPr>
              <a:t>max2</a:t>
            </a:r>
            <a:r>
              <a:rPr lang="zh-CN" altLang="en-US" sz="2800" b="1" dirty="0">
                <a:latin typeface="Comic Sans MS" panose="030F0702030302020204" pitchFamily="66" charset="0"/>
              </a:rPr>
              <a:t>。</a:t>
            </a:r>
          </a:p>
          <a:p>
            <a:pPr marL="0" indent="0" algn="just" eaLnBrk="1" hangingPunct="1">
              <a:buNone/>
            </a:pPr>
            <a:r>
              <a:rPr lang="zh-CN" altLang="en-US" sz="2800" b="1" dirty="0">
                <a:latin typeface="Comic Sans MS" panose="030F0702030302020204" pitchFamily="66" charset="0"/>
              </a:rPr>
              <a:t>程序将输入的第一个数暂时保留，待输入第二个数后，确定</a:t>
            </a:r>
            <a:r>
              <a:rPr lang="en-US" altLang="zh-CN" sz="2800" b="1" dirty="0">
                <a:latin typeface="Comic Sans MS" panose="030F0702030302020204" pitchFamily="66" charset="0"/>
              </a:rPr>
              <a:t>max1</a:t>
            </a:r>
            <a:r>
              <a:rPr lang="zh-CN" altLang="en-US" sz="2800" b="1" dirty="0">
                <a:latin typeface="Comic Sans MS" panose="030F0702030302020204" pitchFamily="66" charset="0"/>
              </a:rPr>
              <a:t>和</a:t>
            </a:r>
            <a:r>
              <a:rPr lang="en-US" altLang="zh-CN" sz="2800" b="1" dirty="0">
                <a:latin typeface="Comic Sans MS" panose="030F0702030302020204" pitchFamily="66" charset="0"/>
              </a:rPr>
              <a:t>max2</a:t>
            </a:r>
            <a:r>
              <a:rPr lang="zh-CN" altLang="en-US" sz="2800" b="1" dirty="0">
                <a:latin typeface="Comic Sans MS" panose="030F0702030302020204" pitchFamily="66" charset="0"/>
              </a:rPr>
              <a:t>。</a:t>
            </a:r>
          </a:p>
          <a:p>
            <a:pPr marL="0" indent="0" algn="just" eaLnBrk="1" hangingPunct="1">
              <a:buNone/>
            </a:pPr>
            <a:r>
              <a:rPr lang="zh-CN" altLang="en-US" sz="2800" b="1" dirty="0">
                <a:latin typeface="Comic Sans MS" panose="030F0702030302020204" pitchFamily="66" charset="0"/>
              </a:rPr>
              <a:t>从第三个输入数</a:t>
            </a:r>
            <a:r>
              <a:rPr lang="en-US" altLang="zh-CN" sz="2800" b="1" dirty="0">
                <a:latin typeface="Comic Sans MS" panose="030F0702030302020204" pitchFamily="66" charset="0"/>
              </a:rPr>
              <a:t>x</a:t>
            </a:r>
            <a:r>
              <a:rPr lang="zh-CN" altLang="en-US" sz="2800" b="1" dirty="0">
                <a:latin typeface="Comic Sans MS" panose="030F0702030302020204" pitchFamily="66" charset="0"/>
              </a:rPr>
              <a:t>开始，根据</a:t>
            </a:r>
            <a:r>
              <a:rPr lang="en-US" altLang="zh-CN" sz="2800" b="1" dirty="0">
                <a:latin typeface="Comic Sans MS" panose="030F0702030302020204" pitchFamily="66" charset="0"/>
              </a:rPr>
              <a:t>x</a:t>
            </a:r>
            <a:r>
              <a:rPr lang="zh-CN" altLang="en-US" sz="2800" b="1" dirty="0">
                <a:latin typeface="Comic Sans MS" panose="030F0702030302020204" pitchFamily="66" charset="0"/>
              </a:rPr>
              <a:t>调整</a:t>
            </a:r>
            <a:r>
              <a:rPr lang="en-US" altLang="zh-CN" sz="2800" b="1" dirty="0">
                <a:latin typeface="Comic Sans MS" panose="030F0702030302020204" pitchFamily="66" charset="0"/>
              </a:rPr>
              <a:t>max1</a:t>
            </a:r>
            <a:r>
              <a:rPr lang="zh-CN" altLang="en-US" sz="2800" b="1" dirty="0">
                <a:latin typeface="Comic Sans MS" panose="030F0702030302020204" pitchFamily="66" charset="0"/>
              </a:rPr>
              <a:t>和</a:t>
            </a:r>
            <a:r>
              <a:rPr lang="en-US" altLang="zh-CN" sz="2800" b="1" dirty="0">
                <a:latin typeface="Comic Sans MS" panose="030F0702030302020204" pitchFamily="66" charset="0"/>
              </a:rPr>
              <a:t>max2</a:t>
            </a:r>
            <a:r>
              <a:rPr lang="zh-CN" altLang="en-US" sz="2800" b="1" dirty="0">
                <a:latin typeface="Comic Sans MS" panose="030F0702030302020204" pitchFamily="66" charset="0"/>
              </a:rPr>
              <a:t>。调整过程需考虑以下几种可能：</a:t>
            </a:r>
          </a:p>
          <a:p>
            <a:pPr marL="0" indent="0" algn="just" eaLnBrk="1" hangingPunct="1">
              <a:buNone/>
            </a:pPr>
            <a:r>
              <a:rPr lang="en-US" altLang="zh-CN" sz="2800" b="1" dirty="0">
                <a:solidFill>
                  <a:schemeClr val="folHlink"/>
                </a:solidFill>
                <a:latin typeface="Comic Sans MS" panose="030F0702030302020204" pitchFamily="66" charset="0"/>
              </a:rPr>
              <a:t>x&gt;max1</a:t>
            </a:r>
            <a:r>
              <a:rPr lang="zh-CN" altLang="en-US" sz="2800" b="1" dirty="0">
                <a:solidFill>
                  <a:schemeClr val="folHlink"/>
                </a:solidFill>
                <a:latin typeface="Comic Sans MS" panose="030F0702030302020204" pitchFamily="66" charset="0"/>
              </a:rPr>
              <a:t>，则以</a:t>
            </a:r>
            <a:r>
              <a:rPr lang="en-US" altLang="zh-CN" sz="2800" b="1" dirty="0">
                <a:solidFill>
                  <a:schemeClr val="folHlink"/>
                </a:solidFill>
                <a:latin typeface="Comic Sans MS" panose="030F0702030302020204" pitchFamily="66" charset="0"/>
              </a:rPr>
              <a:t>max1</a:t>
            </a:r>
            <a:r>
              <a:rPr lang="zh-CN" altLang="en-US" sz="2800" b="1" dirty="0">
                <a:solidFill>
                  <a:schemeClr val="folHlink"/>
                </a:solidFill>
                <a:latin typeface="Comic Sans MS" panose="030F0702030302020204" pitchFamily="66" charset="0"/>
              </a:rPr>
              <a:t>作为新的</a:t>
            </a:r>
            <a:r>
              <a:rPr lang="en-US" altLang="zh-CN" sz="2800" b="1" dirty="0">
                <a:solidFill>
                  <a:schemeClr val="folHlink"/>
                </a:solidFill>
                <a:latin typeface="Comic Sans MS" panose="030F0702030302020204" pitchFamily="66" charset="0"/>
              </a:rPr>
              <a:t>max2</a:t>
            </a:r>
            <a:r>
              <a:rPr lang="zh-CN" altLang="en-US" sz="2800" b="1" dirty="0">
                <a:solidFill>
                  <a:schemeClr val="folHlink"/>
                </a:solidFill>
                <a:latin typeface="Comic Sans MS" panose="030F0702030302020204" pitchFamily="66" charset="0"/>
              </a:rPr>
              <a:t>，</a:t>
            </a:r>
            <a:r>
              <a:rPr lang="en-US" altLang="zh-CN" sz="2800" b="1" dirty="0">
                <a:solidFill>
                  <a:schemeClr val="folHlink"/>
                </a:solidFill>
                <a:latin typeface="Comic Sans MS" panose="030F0702030302020204" pitchFamily="66" charset="0"/>
              </a:rPr>
              <a:t>x</a:t>
            </a:r>
            <a:r>
              <a:rPr lang="zh-CN" altLang="en-US" sz="2800" b="1" dirty="0">
                <a:solidFill>
                  <a:schemeClr val="folHlink"/>
                </a:solidFill>
                <a:latin typeface="Comic Sans MS" panose="030F0702030302020204" pitchFamily="66" charset="0"/>
              </a:rPr>
              <a:t>作为新的</a:t>
            </a:r>
            <a:r>
              <a:rPr lang="en-US" altLang="zh-CN" sz="2800" b="1" dirty="0">
                <a:solidFill>
                  <a:schemeClr val="folHlink"/>
                </a:solidFill>
                <a:latin typeface="Comic Sans MS" panose="030F0702030302020204" pitchFamily="66" charset="0"/>
              </a:rPr>
              <a:t>max1</a:t>
            </a:r>
            <a:r>
              <a:rPr lang="zh-CN" altLang="en-US" sz="2800" b="1" dirty="0">
                <a:solidFill>
                  <a:schemeClr val="folHlink"/>
                </a:solidFill>
                <a:latin typeface="Comic Sans MS" panose="030F0702030302020204" pitchFamily="66" charset="0"/>
              </a:rPr>
              <a:t>；</a:t>
            </a:r>
            <a:endParaRPr lang="zh-CN" altLang="en-US" sz="2800" b="1" dirty="0">
              <a:latin typeface="Comic Sans MS" panose="030F0702030302020204" pitchFamily="66" charset="0"/>
            </a:endParaRPr>
          </a:p>
          <a:p>
            <a:pPr marL="0" indent="0" algn="just" eaLnBrk="1" hangingPunct="1">
              <a:buNone/>
            </a:pPr>
            <a:r>
              <a:rPr lang="en-US" altLang="zh-CN" sz="2800" b="1" dirty="0">
                <a:solidFill>
                  <a:srgbClr val="CC6600"/>
                </a:solidFill>
                <a:latin typeface="Comic Sans MS" panose="030F0702030302020204" pitchFamily="66" charset="0"/>
              </a:rPr>
              <a:t>max1&gt;x&gt;max2</a:t>
            </a:r>
            <a:r>
              <a:rPr lang="zh-CN" altLang="en-US" sz="2800" b="1" dirty="0">
                <a:solidFill>
                  <a:srgbClr val="CC6600"/>
                </a:solidFill>
                <a:latin typeface="Comic Sans MS" panose="030F0702030302020204" pitchFamily="66" charset="0"/>
              </a:rPr>
              <a:t>，则以</a:t>
            </a:r>
            <a:r>
              <a:rPr lang="en-US" altLang="zh-CN" sz="2800" b="1" dirty="0">
                <a:solidFill>
                  <a:srgbClr val="CC6600"/>
                </a:solidFill>
                <a:latin typeface="Comic Sans MS" panose="030F0702030302020204" pitchFamily="66" charset="0"/>
              </a:rPr>
              <a:t>x</a:t>
            </a:r>
            <a:r>
              <a:rPr lang="zh-CN" altLang="en-US" sz="2800" b="1" dirty="0">
                <a:solidFill>
                  <a:srgbClr val="CC6600"/>
                </a:solidFill>
                <a:latin typeface="Comic Sans MS" panose="030F0702030302020204" pitchFamily="66" charset="0"/>
              </a:rPr>
              <a:t>作为新的</a:t>
            </a:r>
            <a:r>
              <a:rPr lang="en-US" altLang="zh-CN" sz="2800" b="1" dirty="0">
                <a:solidFill>
                  <a:srgbClr val="CC6600"/>
                </a:solidFill>
                <a:latin typeface="Comic Sans MS" panose="030F0702030302020204" pitchFamily="66" charset="0"/>
              </a:rPr>
              <a:t>max2</a:t>
            </a:r>
            <a:r>
              <a:rPr lang="zh-CN" altLang="en-US" sz="2800" b="1" dirty="0">
                <a:solidFill>
                  <a:srgbClr val="CC6600"/>
                </a:solidFill>
                <a:latin typeface="Comic Sans MS" panose="030F0702030302020204" pitchFamily="66" charset="0"/>
              </a:rPr>
              <a:t>；</a:t>
            </a:r>
          </a:p>
          <a:p>
            <a:pPr marL="0" indent="0" algn="just" eaLnBrk="1" hangingPunct="1">
              <a:buNone/>
            </a:pPr>
            <a:r>
              <a:rPr lang="en-US" altLang="zh-CN" sz="2800" b="1" dirty="0">
                <a:latin typeface="Comic Sans MS" panose="030F0702030302020204" pitchFamily="66" charset="0"/>
              </a:rPr>
              <a:t>x&lt;max2</a:t>
            </a:r>
            <a:r>
              <a:rPr lang="zh-CN" altLang="en-US" sz="2800" b="1" dirty="0">
                <a:latin typeface="Comic Sans MS" panose="030F0702030302020204" pitchFamily="66" charset="0"/>
              </a:rPr>
              <a:t>，则不调整。</a:t>
            </a:r>
          </a:p>
        </p:txBody>
      </p:sp>
      <p:sp>
        <p:nvSpPr>
          <p:cNvPr id="3" name="页脚占位符 2"/>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0330AA56-FDEC-4453-88C3-77E13E906D73}"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4517" name="灯片编号占位符 3"/>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57</a:t>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14371">
                                            <p:txEl>
                                              <p:pRg st="0" end="0"/>
                                            </p:txEl>
                                          </p:spTgt>
                                        </p:tgtEl>
                                        <p:attrNameLst>
                                          <p:attrName>style.visibility</p:attrName>
                                        </p:attrNameLst>
                                      </p:cBhvr>
                                      <p:to>
                                        <p:strVal val="visible"/>
                                      </p:to>
                                    </p:set>
                                    <p:animEffect transition="in" filter="wipe(left)">
                                      <p:cBhvr>
                                        <p:cTn id="7" dur="500"/>
                                        <p:tgtEl>
                                          <p:spTgt spid="3143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14371">
                                            <p:txEl>
                                              <p:pRg st="1" end="1"/>
                                            </p:txEl>
                                          </p:spTgt>
                                        </p:tgtEl>
                                        <p:attrNameLst>
                                          <p:attrName>style.visibility</p:attrName>
                                        </p:attrNameLst>
                                      </p:cBhvr>
                                      <p:to>
                                        <p:strVal val="visible"/>
                                      </p:to>
                                    </p:set>
                                    <p:animEffect transition="in" filter="wipe(left)">
                                      <p:cBhvr>
                                        <p:cTn id="12" dur="500"/>
                                        <p:tgtEl>
                                          <p:spTgt spid="3143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14371">
                                            <p:txEl>
                                              <p:pRg st="2" end="2"/>
                                            </p:txEl>
                                          </p:spTgt>
                                        </p:tgtEl>
                                        <p:attrNameLst>
                                          <p:attrName>style.visibility</p:attrName>
                                        </p:attrNameLst>
                                      </p:cBhvr>
                                      <p:to>
                                        <p:strVal val="visible"/>
                                      </p:to>
                                    </p:set>
                                    <p:animEffect transition="in" filter="wipe(left)">
                                      <p:cBhvr>
                                        <p:cTn id="17" dur="500"/>
                                        <p:tgtEl>
                                          <p:spTgt spid="3143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14371">
                                            <p:txEl>
                                              <p:pRg st="3" end="3"/>
                                            </p:txEl>
                                          </p:spTgt>
                                        </p:tgtEl>
                                        <p:attrNameLst>
                                          <p:attrName>style.visibility</p:attrName>
                                        </p:attrNameLst>
                                      </p:cBhvr>
                                      <p:to>
                                        <p:strVal val="visible"/>
                                      </p:to>
                                    </p:set>
                                    <p:animEffect transition="in" filter="wipe(left)">
                                      <p:cBhvr>
                                        <p:cTn id="22" dur="500"/>
                                        <p:tgtEl>
                                          <p:spTgt spid="3143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14371">
                                            <p:txEl>
                                              <p:pRg st="4" end="4"/>
                                            </p:txEl>
                                          </p:spTgt>
                                        </p:tgtEl>
                                        <p:attrNameLst>
                                          <p:attrName>style.visibility</p:attrName>
                                        </p:attrNameLst>
                                      </p:cBhvr>
                                      <p:to>
                                        <p:strVal val="visible"/>
                                      </p:to>
                                    </p:set>
                                    <p:animEffect transition="in" filter="wipe(left)">
                                      <p:cBhvr>
                                        <p:cTn id="27" dur="500"/>
                                        <p:tgtEl>
                                          <p:spTgt spid="3143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14371">
                                            <p:txEl>
                                              <p:pRg st="5" end="5"/>
                                            </p:txEl>
                                          </p:spTgt>
                                        </p:tgtEl>
                                        <p:attrNameLst>
                                          <p:attrName>style.visibility</p:attrName>
                                        </p:attrNameLst>
                                      </p:cBhvr>
                                      <p:to>
                                        <p:strVal val="visible"/>
                                      </p:to>
                                    </p:set>
                                    <p:animEffect transition="in" filter="wipe(left)">
                                      <p:cBhvr>
                                        <p:cTn id="32" dur="500"/>
                                        <p:tgtEl>
                                          <p:spTgt spid="31437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14371">
                                            <p:txEl>
                                              <p:pRg st="6" end="6"/>
                                            </p:txEl>
                                          </p:spTgt>
                                        </p:tgtEl>
                                        <p:attrNameLst>
                                          <p:attrName>style.visibility</p:attrName>
                                        </p:attrNameLst>
                                      </p:cBhvr>
                                      <p:to>
                                        <p:strVal val="visible"/>
                                      </p:to>
                                    </p:set>
                                    <p:animEffect transition="in" filter="wipe(left)">
                                      <p:cBhvr>
                                        <p:cTn id="37" dur="500"/>
                                        <p:tgtEl>
                                          <p:spTgt spid="31437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371" grpId="0" build="p"/>
    </p:bld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Rectangle 3"/>
          <p:cNvSpPr>
            <a:spLocks noGrp="1"/>
          </p:cNvSpPr>
          <p:nvPr>
            <p:ph idx="1"/>
          </p:nvPr>
        </p:nvSpPr>
        <p:spPr>
          <a:xfrm>
            <a:off x="228600" y="457200"/>
            <a:ext cx="8686800" cy="5867400"/>
          </a:xfrm>
          <a:ln>
            <a:solidFill>
              <a:schemeClr val="hlink">
                <a:alpha val="100000"/>
              </a:schemeClr>
            </a:solidFill>
            <a:miter lim="800000"/>
          </a:ln>
        </p:spPr>
        <p:txBody>
          <a:bodyPr vert="horz" wrap="square" lIns="91440" tIns="45720" rIns="91440" bIns="45720" anchor="t" anchorCtr="0"/>
          <a:lstStyle/>
          <a:p>
            <a:pPr eaLnBrk="1" hangingPunct="1">
              <a:buNone/>
            </a:pPr>
            <a:r>
              <a:rPr lang="en-US" altLang="zh-CN" sz="2800" b="1" dirty="0">
                <a:latin typeface="Comic Sans MS" panose="030F0702030302020204" pitchFamily="66" charset="0"/>
              </a:rPr>
              <a:t>#include &lt;stdio.h&gt;</a:t>
            </a:r>
          </a:p>
          <a:p>
            <a:pPr eaLnBrk="1" hangingPunct="1">
              <a:buNone/>
            </a:pPr>
            <a:r>
              <a:rPr lang="en-US" altLang="zh-CN" sz="2800" b="1" dirty="0">
                <a:latin typeface="Comic Sans MS" panose="030F0702030302020204" pitchFamily="66" charset="0"/>
              </a:rPr>
              <a:t>int main()</a:t>
            </a:r>
          </a:p>
          <a:p>
            <a:pPr eaLnBrk="1" hangingPunct="1">
              <a:buNone/>
            </a:pPr>
            <a:r>
              <a:rPr lang="en-US" altLang="zh-CN" sz="2800" b="1" dirty="0">
                <a:latin typeface="Comic Sans MS" panose="030F0702030302020204" pitchFamily="66" charset="0"/>
              </a:rPr>
              <a:t>{  int n, i, max1, max2, x, temp;</a:t>
            </a:r>
          </a:p>
          <a:p>
            <a:pPr eaLnBrk="1" hangingPunct="1">
              <a:buNone/>
            </a:pPr>
            <a:r>
              <a:rPr lang="en-US" altLang="zh-CN" sz="2800" b="1" dirty="0">
                <a:latin typeface="Comic Sans MS" panose="030F0702030302020204" pitchFamily="66" charset="0"/>
              </a:rPr>
              <a:t>   printf("</a:t>
            </a:r>
            <a:r>
              <a:rPr lang="zh-CN" altLang="en-US" sz="2800" b="1" dirty="0">
                <a:latin typeface="Comic Sans MS" panose="030F0702030302020204" pitchFamily="66" charset="0"/>
              </a:rPr>
              <a:t>输入 </a:t>
            </a:r>
            <a:r>
              <a:rPr lang="en-US" altLang="zh-CN" sz="2800" b="1" dirty="0">
                <a:latin typeface="Comic Sans MS" panose="030F0702030302020204" pitchFamily="66" charset="0"/>
              </a:rPr>
              <a:t>n(&gt;=2)!\n"); scanf("%d", &amp;n);</a:t>
            </a:r>
          </a:p>
          <a:p>
            <a:pPr eaLnBrk="1" hangingPunct="1">
              <a:buNone/>
            </a:pPr>
            <a:r>
              <a:rPr lang="en-US" altLang="zh-CN" sz="2800" b="1" dirty="0">
                <a:latin typeface="Comic Sans MS" panose="030F0702030302020204" pitchFamily="66" charset="0"/>
              </a:rPr>
              <a:t>   if (n &lt; 2) return;</a:t>
            </a:r>
          </a:p>
          <a:p>
            <a:pPr eaLnBrk="1" hangingPunct="1">
              <a:buNone/>
            </a:pPr>
            <a:r>
              <a:rPr lang="en-US" altLang="zh-CN" sz="2800" b="1" dirty="0">
                <a:latin typeface="Comic Sans MS" panose="030F0702030302020204" pitchFamily="66" charset="0"/>
              </a:rPr>
              <a:t>   printf("</a:t>
            </a:r>
            <a:r>
              <a:rPr lang="zh-CN" altLang="en-US" sz="2800" b="1" dirty="0">
                <a:latin typeface="Comic Sans MS" panose="030F0702030302020204" pitchFamily="66" charset="0"/>
              </a:rPr>
              <a:t>输入第 </a:t>
            </a:r>
            <a:r>
              <a:rPr lang="en-US" altLang="zh-CN" sz="2800" b="1" dirty="0">
                <a:latin typeface="Comic Sans MS" panose="030F0702030302020204" pitchFamily="66" charset="0"/>
              </a:rPr>
              <a:t>%d </a:t>
            </a:r>
            <a:r>
              <a:rPr lang="zh-CN" altLang="en-US" sz="2800" b="1" dirty="0">
                <a:latin typeface="Comic Sans MS" panose="030F0702030302020204" pitchFamily="66" charset="0"/>
              </a:rPr>
              <a:t>个整数</a:t>
            </a:r>
            <a:r>
              <a:rPr lang="en-US" altLang="zh-CN" sz="2800" b="1" dirty="0">
                <a:latin typeface="Comic Sans MS" panose="030F0702030302020204" pitchFamily="66" charset="0"/>
              </a:rPr>
              <a:t>.  ", 1);</a:t>
            </a:r>
          </a:p>
          <a:p>
            <a:pPr eaLnBrk="1" hangingPunct="1">
              <a:buNone/>
            </a:pPr>
            <a:r>
              <a:rPr lang="en-US" altLang="zh-CN" sz="2800" b="1" dirty="0">
                <a:latin typeface="Comic Sans MS" panose="030F0702030302020204" pitchFamily="66" charset="0"/>
              </a:rPr>
              <a:t>   scanf("%d", &amp;temp);</a:t>
            </a:r>
          </a:p>
          <a:p>
            <a:pPr eaLnBrk="1" hangingPunct="1">
              <a:buNone/>
            </a:pPr>
            <a:r>
              <a:rPr lang="en-US" altLang="zh-CN" sz="2800" b="1" dirty="0">
                <a:latin typeface="Comic Sans MS" panose="030F0702030302020204" pitchFamily="66" charset="0"/>
              </a:rPr>
              <a:t>   printf("</a:t>
            </a:r>
            <a:r>
              <a:rPr lang="zh-CN" altLang="en-US" sz="2800" b="1" dirty="0">
                <a:latin typeface="Comic Sans MS" panose="030F0702030302020204" pitchFamily="66" charset="0"/>
              </a:rPr>
              <a:t>输入第 </a:t>
            </a:r>
            <a:r>
              <a:rPr lang="en-US" altLang="zh-CN" sz="2800" b="1" dirty="0">
                <a:latin typeface="Comic Sans MS" panose="030F0702030302020204" pitchFamily="66" charset="0"/>
              </a:rPr>
              <a:t>%d </a:t>
            </a:r>
            <a:r>
              <a:rPr lang="zh-CN" altLang="en-US" sz="2800" b="1" dirty="0">
                <a:latin typeface="Comic Sans MS" panose="030F0702030302020204" pitchFamily="66" charset="0"/>
              </a:rPr>
              <a:t>个整数</a:t>
            </a:r>
            <a:r>
              <a:rPr lang="en-US" altLang="zh-CN" sz="2800" b="1" dirty="0">
                <a:latin typeface="Comic Sans MS" panose="030F0702030302020204" pitchFamily="66" charset="0"/>
              </a:rPr>
              <a:t>.  ", 2);</a:t>
            </a:r>
          </a:p>
          <a:p>
            <a:pPr eaLnBrk="1" hangingPunct="1">
              <a:buNone/>
            </a:pPr>
            <a:r>
              <a:rPr lang="en-US" altLang="zh-CN" sz="2800" b="1" dirty="0">
                <a:latin typeface="Comic Sans MS" panose="030F0702030302020204" pitchFamily="66" charset="0"/>
              </a:rPr>
              <a:t>   scanf("%d", &amp;x);</a:t>
            </a:r>
          </a:p>
          <a:p>
            <a:pPr eaLnBrk="1" hangingPunct="1">
              <a:buNone/>
            </a:pPr>
            <a:r>
              <a:rPr lang="en-US" altLang="zh-CN" sz="2800" b="1" dirty="0">
                <a:latin typeface="Comic Sans MS" panose="030F0702030302020204" pitchFamily="66" charset="0"/>
              </a:rPr>
              <a:t>   if (temp &lt; x) { max1 = x; max2 = temp;  }</a:t>
            </a:r>
          </a:p>
        </p:txBody>
      </p:sp>
      <p:sp>
        <p:nvSpPr>
          <p:cNvPr id="3" name="页脚占位符 2"/>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71F5D227-D4B3-46F4-BF50-CD00B750CE95}"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5541" name="灯片编号占位符 3"/>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58</a:t>
            </a:fld>
            <a:endParaRPr lang="en-US" altLang="zh-CN" sz="14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2" name="Rectangle 3"/>
          <p:cNvSpPr>
            <a:spLocks noGrp="1"/>
          </p:cNvSpPr>
          <p:nvPr>
            <p:ph idx="1"/>
          </p:nvPr>
        </p:nvSpPr>
        <p:spPr>
          <a:xfrm>
            <a:off x="228600" y="533400"/>
            <a:ext cx="8686800" cy="5867400"/>
          </a:xfrm>
          <a:ln>
            <a:solidFill>
              <a:schemeClr val="hlink">
                <a:alpha val="100000"/>
              </a:schemeClr>
            </a:solidFill>
            <a:miter lim="800000"/>
          </a:ln>
        </p:spPr>
        <p:txBody>
          <a:bodyPr vert="horz" wrap="square" lIns="91440" tIns="45720" rIns="91440" bIns="45720" anchor="t" anchorCtr="0"/>
          <a:lstStyle/>
          <a:p>
            <a:pPr eaLnBrk="1" hangingPunct="1">
              <a:buNone/>
            </a:pPr>
            <a:r>
              <a:rPr lang="en-US" altLang="zh-CN" sz="2800" b="1" dirty="0">
                <a:latin typeface="Comic Sans MS" panose="030F0702030302020204" pitchFamily="66" charset="0"/>
              </a:rPr>
              <a:t> else { max1 = temp; max2 = x; }</a:t>
            </a:r>
          </a:p>
          <a:p>
            <a:pPr eaLnBrk="1" hangingPunct="1">
              <a:buNone/>
            </a:pPr>
            <a:r>
              <a:rPr lang="en-US" altLang="zh-CN" sz="2800" b="1" dirty="0">
                <a:latin typeface="Comic Sans MS" panose="030F0702030302020204" pitchFamily="66" charset="0"/>
              </a:rPr>
              <a:t> for(i = 3; i &lt;= n; i++) {  </a:t>
            </a:r>
          </a:p>
          <a:p>
            <a:pPr eaLnBrk="1" hangingPunct="1">
              <a:buNone/>
            </a:pPr>
            <a:r>
              <a:rPr lang="en-US" altLang="zh-CN" sz="2800" b="1" dirty="0">
                <a:latin typeface="Comic Sans MS" panose="030F0702030302020204" pitchFamily="66" charset="0"/>
              </a:rPr>
              <a:t>      printf("</a:t>
            </a:r>
            <a:r>
              <a:rPr lang="zh-CN" altLang="en-US" sz="2800" b="1" dirty="0">
                <a:latin typeface="Comic Sans MS" panose="030F0702030302020204" pitchFamily="66" charset="0"/>
              </a:rPr>
              <a:t>输入第 </a:t>
            </a:r>
            <a:r>
              <a:rPr lang="en-US" altLang="zh-CN" sz="2800" b="1" dirty="0">
                <a:latin typeface="Comic Sans MS" panose="030F0702030302020204" pitchFamily="66" charset="0"/>
              </a:rPr>
              <a:t>%d </a:t>
            </a:r>
            <a:r>
              <a:rPr lang="zh-CN" altLang="en-US" sz="2800" b="1" dirty="0">
                <a:latin typeface="Comic Sans MS" panose="030F0702030302020204" pitchFamily="66" charset="0"/>
              </a:rPr>
              <a:t>个整数</a:t>
            </a:r>
            <a:r>
              <a:rPr lang="en-US" altLang="zh-CN" sz="2800" b="1" dirty="0">
                <a:latin typeface="Comic Sans MS" panose="030F0702030302020204" pitchFamily="66" charset="0"/>
              </a:rPr>
              <a:t>.  ", i);</a:t>
            </a:r>
          </a:p>
          <a:p>
            <a:pPr eaLnBrk="1" hangingPunct="1">
              <a:buNone/>
            </a:pPr>
            <a:r>
              <a:rPr lang="en-US" altLang="zh-CN" sz="2800" b="1" dirty="0">
                <a:latin typeface="Comic Sans MS" panose="030F0702030302020204" pitchFamily="66" charset="0"/>
              </a:rPr>
              <a:t>      scanf("%d", &amp;x);</a:t>
            </a:r>
          </a:p>
          <a:p>
            <a:pPr eaLnBrk="1" hangingPunct="1">
              <a:buNone/>
            </a:pPr>
            <a:r>
              <a:rPr lang="en-US" altLang="zh-CN" sz="2800" b="1" dirty="0">
                <a:latin typeface="Comic Sans MS" panose="030F0702030302020204" pitchFamily="66" charset="0"/>
              </a:rPr>
              <a:t>      if ( x &gt; max1) {</a:t>
            </a:r>
          </a:p>
          <a:p>
            <a:pPr eaLnBrk="1" hangingPunct="1">
              <a:buNone/>
            </a:pPr>
            <a:r>
              <a:rPr lang="en-US" altLang="zh-CN" sz="2800" b="1" dirty="0">
                <a:latin typeface="Comic Sans MS" panose="030F0702030302020204" pitchFamily="66" charset="0"/>
              </a:rPr>
              <a:t>          max2 = max1; max1 = x;</a:t>
            </a:r>
          </a:p>
          <a:p>
            <a:pPr eaLnBrk="1" hangingPunct="1">
              <a:buNone/>
            </a:pPr>
            <a:r>
              <a:rPr lang="en-US" altLang="zh-CN" sz="2800" b="1" dirty="0">
                <a:latin typeface="Comic Sans MS" panose="030F0702030302020204" pitchFamily="66" charset="0"/>
              </a:rPr>
              <a:t>      }</a:t>
            </a:r>
          </a:p>
          <a:p>
            <a:pPr eaLnBrk="1" hangingPunct="1">
              <a:buNone/>
            </a:pPr>
            <a:r>
              <a:rPr lang="en-US" altLang="zh-CN" sz="2800" b="1" dirty="0">
                <a:latin typeface="Comic Sans MS" panose="030F0702030302020204" pitchFamily="66" charset="0"/>
              </a:rPr>
              <a:t>      else if (x &gt; max2) max2 = x;</a:t>
            </a:r>
          </a:p>
          <a:p>
            <a:pPr eaLnBrk="1" hangingPunct="1">
              <a:buNone/>
            </a:pPr>
            <a:r>
              <a:rPr lang="en-US" altLang="zh-CN" sz="2800" b="1" dirty="0">
                <a:latin typeface="Comic Sans MS" panose="030F0702030302020204" pitchFamily="66" charset="0"/>
              </a:rPr>
              <a:t> }</a:t>
            </a:r>
          </a:p>
          <a:p>
            <a:pPr eaLnBrk="1" hangingPunct="1">
              <a:buNone/>
            </a:pPr>
            <a:r>
              <a:rPr lang="en-US" altLang="zh-CN" sz="2800" b="1" dirty="0">
                <a:latin typeface="Comic Sans MS" panose="030F0702030302020204" pitchFamily="66" charset="0"/>
              </a:rPr>
              <a:t> printf("</a:t>
            </a:r>
            <a:r>
              <a:rPr lang="zh-CN" altLang="en-US" sz="2800" b="1" dirty="0">
                <a:latin typeface="Comic Sans MS" panose="030F0702030302020204" pitchFamily="66" charset="0"/>
              </a:rPr>
              <a:t>次最大是 </a:t>
            </a:r>
            <a:r>
              <a:rPr lang="en-US" altLang="zh-CN" sz="2800" b="1" dirty="0">
                <a:latin typeface="Comic Sans MS" panose="030F0702030302020204" pitchFamily="66" charset="0"/>
              </a:rPr>
              <a:t>%d\n\n", max2);</a:t>
            </a:r>
          </a:p>
          <a:p>
            <a:pPr eaLnBrk="1" hangingPunct="1">
              <a:buNone/>
            </a:pPr>
            <a:r>
              <a:rPr lang="en-US" altLang="zh-CN" sz="2800" b="1" dirty="0">
                <a:latin typeface="Comic Sans MS" panose="030F0702030302020204" pitchFamily="66" charset="0"/>
              </a:rPr>
              <a:t>}</a:t>
            </a:r>
          </a:p>
        </p:txBody>
      </p:sp>
      <p:sp>
        <p:nvSpPr>
          <p:cNvPr id="3" name="页脚占位符 2"/>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26E63AC6-6BF7-4C8B-8CB9-77941FC2EB3A}"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6565" name="灯片编号占位符 3"/>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59</a:t>
            </a:fld>
            <a:endParaRPr lang="en-US" altLang="zh-CN" sz="14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Rectangle 3"/>
          <p:cNvSpPr>
            <a:spLocks noGrp="1"/>
          </p:cNvSpPr>
          <p:nvPr>
            <p:ph idx="1"/>
          </p:nvPr>
        </p:nvSpPr>
        <p:spPr>
          <a:xfrm>
            <a:off x="304800" y="457200"/>
            <a:ext cx="8686800" cy="5867400"/>
          </a:xfrm>
          <a:ln/>
        </p:spPr>
        <p:txBody>
          <a:bodyPr vert="horz" wrap="square" lIns="91440" tIns="45720" rIns="91440" bIns="45720" anchor="t" anchorCtr="0"/>
          <a:lstStyle/>
          <a:p>
            <a:pPr marL="0" indent="0" eaLnBrk="1" hangingPunct="1">
              <a:buNone/>
            </a:pPr>
            <a:r>
              <a:rPr lang="en-US" altLang="zh-CN" b="1" dirty="0">
                <a:latin typeface="Comic Sans MS" panose="030F0702030302020204" pitchFamily="66" charset="0"/>
              </a:rPr>
              <a:t>【</a:t>
            </a:r>
            <a:r>
              <a:rPr lang="zh-CN" altLang="en-US" b="1" dirty="0">
                <a:latin typeface="Comic Sans MS" panose="030F0702030302020204" pitchFamily="66" charset="0"/>
              </a:rPr>
              <a:t>例</a:t>
            </a:r>
            <a:r>
              <a:rPr lang="en-US" altLang="zh-CN" b="1" dirty="0">
                <a:latin typeface="Comic Sans MS" panose="030F0702030302020204" pitchFamily="66" charset="0"/>
              </a:rPr>
              <a:t>4】</a:t>
            </a:r>
            <a:r>
              <a:rPr lang="zh-CN" altLang="en-US" b="1" dirty="0">
                <a:latin typeface="Comic Sans MS" panose="030F0702030302020204" pitchFamily="66" charset="0"/>
              </a:rPr>
              <a:t>编制对给定的整数，判该整数是否是质数的函数，若是质数，函数返回</a:t>
            </a:r>
            <a:r>
              <a:rPr lang="en-US" altLang="zh-CN" b="1" dirty="0">
                <a:latin typeface="Comic Sans MS" panose="030F0702030302020204" pitchFamily="66" charset="0"/>
              </a:rPr>
              <a:t>1</a:t>
            </a:r>
            <a:r>
              <a:rPr lang="zh-CN" altLang="en-US" b="1" dirty="0">
                <a:latin typeface="Comic Sans MS" panose="030F0702030302020204" pitchFamily="66" charset="0"/>
              </a:rPr>
              <a:t>，否则函数返回</a:t>
            </a:r>
            <a:r>
              <a:rPr lang="en-US" altLang="zh-CN" b="1" dirty="0">
                <a:latin typeface="Comic Sans MS" panose="030F0702030302020204" pitchFamily="66" charset="0"/>
              </a:rPr>
              <a:t>0</a:t>
            </a:r>
            <a:r>
              <a:rPr lang="zh-CN" altLang="en-US" b="1" dirty="0">
                <a:latin typeface="Comic Sans MS" panose="030F0702030302020204" pitchFamily="66" charset="0"/>
              </a:rPr>
              <a:t>。</a:t>
            </a:r>
          </a:p>
          <a:p>
            <a:pPr marL="0" indent="0" algn="just" eaLnBrk="1" hangingPunct="1">
              <a:buNone/>
            </a:pPr>
            <a:r>
              <a:rPr lang="zh-CN" altLang="en-US" b="1" dirty="0">
                <a:latin typeface="Comic Sans MS" panose="030F0702030302020204" pitchFamily="66" charset="0"/>
              </a:rPr>
              <a:t>    </a:t>
            </a:r>
            <a:r>
              <a:rPr lang="zh-CN" altLang="en-US" b="1" dirty="0">
                <a:solidFill>
                  <a:schemeClr val="folHlink"/>
                </a:solidFill>
                <a:latin typeface="Comic Sans MS" panose="030F0702030302020204" pitchFamily="66" charset="0"/>
              </a:rPr>
              <a:t>判一个整数</a:t>
            </a:r>
            <a:r>
              <a:rPr lang="en-US" altLang="zh-CN" b="1" dirty="0">
                <a:solidFill>
                  <a:schemeClr val="folHlink"/>
                </a:solidFill>
                <a:latin typeface="Comic Sans MS" panose="030F0702030302020204" pitchFamily="66" charset="0"/>
              </a:rPr>
              <a:t>n</a:t>
            </a:r>
            <a:r>
              <a:rPr lang="zh-CN" altLang="en-US" b="1" dirty="0">
                <a:solidFill>
                  <a:schemeClr val="folHlink"/>
                </a:solidFill>
                <a:latin typeface="Comic Sans MS" panose="030F0702030302020204" pitchFamily="66" charset="0"/>
              </a:rPr>
              <a:t>是否是一个质数有许多方法：如</a:t>
            </a:r>
            <a:r>
              <a:rPr lang="en-US" altLang="zh-CN" b="1" dirty="0">
                <a:solidFill>
                  <a:schemeClr val="folHlink"/>
                </a:solidFill>
                <a:latin typeface="Comic Sans MS" panose="030F0702030302020204" pitchFamily="66" charset="0"/>
              </a:rPr>
              <a:t>n=2</a:t>
            </a:r>
            <a:r>
              <a:rPr lang="zh-CN" altLang="en-US" b="1" dirty="0">
                <a:solidFill>
                  <a:schemeClr val="folHlink"/>
                </a:solidFill>
                <a:latin typeface="Comic Sans MS" panose="030F0702030302020204" pitchFamily="66" charset="0"/>
              </a:rPr>
              <a:t>，则</a:t>
            </a:r>
            <a:r>
              <a:rPr lang="en-US" altLang="zh-CN" b="1" dirty="0">
                <a:solidFill>
                  <a:schemeClr val="folHlink"/>
                </a:solidFill>
                <a:latin typeface="Comic Sans MS" panose="030F0702030302020204" pitchFamily="66" charset="0"/>
              </a:rPr>
              <a:t>n</a:t>
            </a:r>
            <a:r>
              <a:rPr lang="zh-CN" altLang="en-US" b="1" dirty="0">
                <a:solidFill>
                  <a:schemeClr val="folHlink"/>
                </a:solidFill>
                <a:latin typeface="Comic Sans MS" panose="030F0702030302020204" pitchFamily="66" charset="0"/>
              </a:rPr>
              <a:t>是质数；</a:t>
            </a:r>
          </a:p>
          <a:p>
            <a:pPr marL="0" indent="0" algn="just" eaLnBrk="1" hangingPunct="1">
              <a:buNone/>
            </a:pPr>
            <a:r>
              <a:rPr lang="zh-CN" altLang="en-US" b="1" dirty="0">
                <a:solidFill>
                  <a:schemeClr val="folHlink"/>
                </a:solidFill>
                <a:latin typeface="Comic Sans MS" panose="030F0702030302020204" pitchFamily="66" charset="0"/>
              </a:rPr>
              <a:t>若</a:t>
            </a:r>
            <a:r>
              <a:rPr lang="en-US" altLang="zh-CN" b="1" dirty="0">
                <a:solidFill>
                  <a:schemeClr val="folHlink"/>
                </a:solidFill>
                <a:latin typeface="Comic Sans MS" panose="030F0702030302020204" pitchFamily="66" charset="0"/>
              </a:rPr>
              <a:t>n</a:t>
            </a:r>
            <a:r>
              <a:rPr lang="zh-CN" altLang="en-US" b="1" dirty="0">
                <a:solidFill>
                  <a:schemeClr val="folHlink"/>
                </a:solidFill>
                <a:latin typeface="Comic Sans MS" panose="030F0702030302020204" pitchFamily="66" charset="0"/>
              </a:rPr>
              <a:t>是其它偶数，则</a:t>
            </a:r>
            <a:r>
              <a:rPr lang="en-US" altLang="zh-CN" b="1" dirty="0">
                <a:solidFill>
                  <a:schemeClr val="folHlink"/>
                </a:solidFill>
                <a:latin typeface="Comic Sans MS" panose="030F0702030302020204" pitchFamily="66" charset="0"/>
              </a:rPr>
              <a:t>n</a:t>
            </a:r>
            <a:r>
              <a:rPr lang="zh-CN" altLang="en-US" b="1" dirty="0">
                <a:solidFill>
                  <a:schemeClr val="folHlink"/>
                </a:solidFill>
                <a:latin typeface="Comic Sans MS" panose="030F0702030302020204" pitchFamily="66" charset="0"/>
              </a:rPr>
              <a:t>不是质数；</a:t>
            </a:r>
          </a:p>
          <a:p>
            <a:pPr marL="0" indent="0" algn="just" eaLnBrk="1" hangingPunct="1">
              <a:buNone/>
            </a:pPr>
            <a:r>
              <a:rPr lang="zh-CN" altLang="en-US" b="1" dirty="0">
                <a:solidFill>
                  <a:schemeClr val="folHlink"/>
                </a:solidFill>
                <a:latin typeface="Comic Sans MS" panose="030F0702030302020204" pitchFamily="66" charset="0"/>
              </a:rPr>
              <a:t>让整数变量</a:t>
            </a:r>
            <a:r>
              <a:rPr lang="en-US" altLang="zh-CN" b="1" dirty="0">
                <a:solidFill>
                  <a:schemeClr val="folHlink"/>
                </a:solidFill>
                <a:latin typeface="Comic Sans MS" panose="030F0702030302020204" pitchFamily="66" charset="0"/>
              </a:rPr>
              <a:t>k</a:t>
            </a:r>
            <a:r>
              <a:rPr lang="zh-CN" altLang="en-US" b="1" dirty="0">
                <a:solidFill>
                  <a:schemeClr val="folHlink"/>
                </a:solidFill>
                <a:latin typeface="Comic Sans MS" panose="030F0702030302020204" pitchFamily="66" charset="0"/>
              </a:rPr>
              <a:t>自</a:t>
            </a:r>
            <a:r>
              <a:rPr lang="en-US" altLang="zh-CN" b="1" dirty="0">
                <a:solidFill>
                  <a:schemeClr val="folHlink"/>
                </a:solidFill>
                <a:latin typeface="Comic Sans MS" panose="030F0702030302020204" pitchFamily="66" charset="0"/>
              </a:rPr>
              <a:t>3</a:t>
            </a:r>
            <a:r>
              <a:rPr lang="zh-CN" altLang="en-US" b="1" dirty="0">
                <a:solidFill>
                  <a:schemeClr val="folHlink"/>
                </a:solidFill>
                <a:latin typeface="Comic Sans MS" panose="030F0702030302020204" pitchFamily="66" charset="0"/>
              </a:rPr>
              <a:t>开始，每次增</a:t>
            </a:r>
            <a:r>
              <a:rPr lang="en-US" altLang="zh-CN" b="1" dirty="0">
                <a:solidFill>
                  <a:schemeClr val="folHlink"/>
                </a:solidFill>
                <a:latin typeface="Comic Sans MS" panose="030F0702030302020204" pitchFamily="66" charset="0"/>
              </a:rPr>
              <a:t>2</a:t>
            </a:r>
            <a:r>
              <a:rPr lang="zh-CN" altLang="en-US" b="1" dirty="0">
                <a:solidFill>
                  <a:schemeClr val="folHlink"/>
                </a:solidFill>
                <a:latin typeface="Comic Sans MS" panose="030F0702030302020204" pitchFamily="66" charset="0"/>
              </a:rPr>
              <a:t>，直至</a:t>
            </a:r>
            <a:r>
              <a:rPr lang="en-US" altLang="zh-CN" b="1" dirty="0">
                <a:solidFill>
                  <a:schemeClr val="folHlink"/>
                </a:solidFill>
                <a:latin typeface="Comic Sans MS" panose="030F0702030302020204" pitchFamily="66" charset="0"/>
              </a:rPr>
              <a:t>k </a:t>
            </a:r>
            <a:r>
              <a:rPr lang="zh-CN" altLang="en-US" b="1" dirty="0">
                <a:solidFill>
                  <a:schemeClr val="folHlink"/>
                </a:solidFill>
                <a:latin typeface="Comic Sans MS" panose="030F0702030302020204" pitchFamily="66" charset="0"/>
              </a:rPr>
              <a:t>的平方超过</a:t>
            </a:r>
            <a:r>
              <a:rPr lang="en-US" altLang="zh-CN" b="1" dirty="0">
                <a:solidFill>
                  <a:schemeClr val="folHlink"/>
                </a:solidFill>
                <a:latin typeface="Comic Sans MS" panose="030F0702030302020204" pitchFamily="66" charset="0"/>
              </a:rPr>
              <a:t>n</a:t>
            </a:r>
            <a:r>
              <a:rPr lang="zh-CN" altLang="en-US" b="1" dirty="0">
                <a:solidFill>
                  <a:schemeClr val="folHlink"/>
                </a:solidFill>
                <a:latin typeface="Comic Sans MS" panose="030F0702030302020204" pitchFamily="66" charset="0"/>
              </a:rPr>
              <a:t>为止，若其中某个</a:t>
            </a:r>
            <a:r>
              <a:rPr lang="en-US" altLang="zh-CN" b="1" dirty="0">
                <a:solidFill>
                  <a:schemeClr val="folHlink"/>
                </a:solidFill>
                <a:latin typeface="Comic Sans MS" panose="030F0702030302020204" pitchFamily="66" charset="0"/>
              </a:rPr>
              <a:t>k</a:t>
            </a:r>
            <a:r>
              <a:rPr lang="zh-CN" altLang="en-US" b="1" dirty="0">
                <a:solidFill>
                  <a:schemeClr val="folHlink"/>
                </a:solidFill>
                <a:latin typeface="Comic Sans MS" panose="030F0702030302020204" pitchFamily="66" charset="0"/>
              </a:rPr>
              <a:t>能整除</a:t>
            </a:r>
            <a:r>
              <a:rPr lang="en-US" altLang="zh-CN" b="1" dirty="0">
                <a:solidFill>
                  <a:schemeClr val="folHlink"/>
                </a:solidFill>
                <a:latin typeface="Comic Sans MS" panose="030F0702030302020204" pitchFamily="66" charset="0"/>
              </a:rPr>
              <a:t>n</a:t>
            </a:r>
            <a:r>
              <a:rPr lang="zh-CN" altLang="en-US" b="1" dirty="0">
                <a:solidFill>
                  <a:schemeClr val="folHlink"/>
                </a:solidFill>
                <a:latin typeface="Comic Sans MS" panose="030F0702030302020204" pitchFamily="66" charset="0"/>
              </a:rPr>
              <a:t>，则</a:t>
            </a:r>
            <a:r>
              <a:rPr lang="en-US" altLang="zh-CN" b="1" dirty="0">
                <a:solidFill>
                  <a:schemeClr val="folHlink"/>
                </a:solidFill>
                <a:latin typeface="Comic Sans MS" panose="030F0702030302020204" pitchFamily="66" charset="0"/>
              </a:rPr>
              <a:t>n</a:t>
            </a:r>
            <a:r>
              <a:rPr lang="zh-CN" altLang="en-US" b="1" dirty="0">
                <a:solidFill>
                  <a:schemeClr val="folHlink"/>
                </a:solidFill>
                <a:latin typeface="Comic Sans MS" panose="030F0702030302020204" pitchFamily="66" charset="0"/>
              </a:rPr>
              <a:t>不是质数。若所有这样的</a:t>
            </a:r>
            <a:r>
              <a:rPr lang="en-US" altLang="zh-CN" b="1" dirty="0">
                <a:solidFill>
                  <a:schemeClr val="folHlink"/>
                </a:solidFill>
                <a:latin typeface="Comic Sans MS" panose="030F0702030302020204" pitchFamily="66" charset="0"/>
              </a:rPr>
              <a:t>k</a:t>
            </a:r>
            <a:r>
              <a:rPr lang="zh-CN" altLang="en-US" b="1" dirty="0">
                <a:solidFill>
                  <a:schemeClr val="folHlink"/>
                </a:solidFill>
                <a:latin typeface="Comic Sans MS" panose="030F0702030302020204" pitchFamily="66" charset="0"/>
              </a:rPr>
              <a:t>都不能整除</a:t>
            </a:r>
            <a:r>
              <a:rPr lang="en-US" altLang="zh-CN" b="1" dirty="0">
                <a:solidFill>
                  <a:schemeClr val="folHlink"/>
                </a:solidFill>
                <a:latin typeface="Comic Sans MS" panose="030F0702030302020204" pitchFamily="66" charset="0"/>
              </a:rPr>
              <a:t>n</a:t>
            </a:r>
            <a:r>
              <a:rPr lang="zh-CN" altLang="en-US" b="1" dirty="0">
                <a:solidFill>
                  <a:schemeClr val="folHlink"/>
                </a:solidFill>
                <a:latin typeface="Comic Sans MS" panose="030F0702030302020204" pitchFamily="66" charset="0"/>
              </a:rPr>
              <a:t>，则</a:t>
            </a:r>
            <a:r>
              <a:rPr lang="en-US" altLang="zh-CN" b="1" dirty="0">
                <a:solidFill>
                  <a:schemeClr val="folHlink"/>
                </a:solidFill>
                <a:latin typeface="Comic Sans MS" panose="030F0702030302020204" pitchFamily="66" charset="0"/>
              </a:rPr>
              <a:t>n</a:t>
            </a:r>
            <a:r>
              <a:rPr lang="zh-CN" altLang="en-US" b="1" dirty="0">
                <a:solidFill>
                  <a:schemeClr val="folHlink"/>
                </a:solidFill>
                <a:latin typeface="Comic Sans MS" panose="030F0702030302020204" pitchFamily="66" charset="0"/>
              </a:rPr>
              <a:t>是质数。</a:t>
            </a:r>
          </a:p>
        </p:txBody>
      </p:sp>
      <p:sp>
        <p:nvSpPr>
          <p:cNvPr id="3" name="页脚占位符 2"/>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FEA9ECA0-C90F-48A6-8536-BC961DF472CC}"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7589" name="灯片编号占位符 3"/>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60</a:t>
            </a:fld>
            <a:endParaRPr lang="en-US" altLang="zh-CN" sz="14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8611" name="Rectangle 1028"/>
          <p:cNvSpPr/>
          <p:nvPr/>
        </p:nvSpPr>
        <p:spPr>
          <a:xfrm>
            <a:off x="838200" y="755650"/>
            <a:ext cx="7696200" cy="5273675"/>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spcBef>
                <a:spcPct val="50000"/>
              </a:spcBef>
              <a:buNone/>
            </a:pPr>
            <a:r>
              <a:rPr lang="en-US" altLang="zh-CN" sz="2800" b="1" dirty="0">
                <a:latin typeface="Comic Sans MS" panose="030F0702030302020204" pitchFamily="66" charset="0"/>
              </a:rPr>
              <a:t>int isPrime(long n)</a:t>
            </a:r>
          </a:p>
          <a:p>
            <a:pPr marL="0" lvl="0" indent="0" eaLnBrk="1" hangingPunct="1">
              <a:lnSpc>
                <a:spcPct val="90000"/>
              </a:lnSpc>
              <a:spcBef>
                <a:spcPct val="50000"/>
              </a:spcBef>
              <a:buNone/>
            </a:pPr>
            <a:r>
              <a:rPr lang="en-US" altLang="zh-CN" sz="2800" b="1" dirty="0">
                <a:latin typeface="Comic Sans MS" panose="030F0702030302020204" pitchFamily="66" charset="0"/>
              </a:rPr>
              <a:t>{  long k;</a:t>
            </a:r>
          </a:p>
          <a:p>
            <a:pPr marL="0" lvl="0" indent="0" eaLnBrk="1" hangingPunct="1">
              <a:lnSpc>
                <a:spcPct val="90000"/>
              </a:lnSpc>
              <a:spcBef>
                <a:spcPct val="50000"/>
              </a:spcBef>
              <a:buNone/>
            </a:pPr>
            <a:r>
              <a:rPr lang="en-US" altLang="zh-CN" sz="2800" b="1" dirty="0">
                <a:latin typeface="Comic Sans MS" panose="030F0702030302020204" pitchFamily="66" charset="0"/>
              </a:rPr>
              <a:t>   if (n == 2L) return 1;</a:t>
            </a:r>
          </a:p>
          <a:p>
            <a:pPr marL="0" lvl="0" indent="0" eaLnBrk="1" hangingPunct="1">
              <a:lnSpc>
                <a:spcPct val="90000"/>
              </a:lnSpc>
              <a:spcBef>
                <a:spcPct val="50000"/>
              </a:spcBef>
              <a:buNone/>
            </a:pPr>
            <a:r>
              <a:rPr lang="en-US" altLang="zh-CN" sz="2800" b="1" dirty="0">
                <a:latin typeface="Comic Sans MS" panose="030F0702030302020204" pitchFamily="66" charset="0"/>
              </a:rPr>
              <a:t>   if (n % 2 == 0) return 0;</a:t>
            </a:r>
          </a:p>
          <a:p>
            <a:pPr marL="0" lvl="0" indent="0" eaLnBrk="1" hangingPunct="1">
              <a:lnSpc>
                <a:spcPct val="90000"/>
              </a:lnSpc>
              <a:spcBef>
                <a:spcPct val="50000"/>
              </a:spcBef>
              <a:buNone/>
            </a:pPr>
            <a:r>
              <a:rPr lang="en-US" altLang="zh-CN" sz="2800" b="1" dirty="0">
                <a:latin typeface="Comic Sans MS" panose="030F0702030302020204" pitchFamily="66" charset="0"/>
              </a:rPr>
              <a:t>   for(k = 3L; </a:t>
            </a:r>
            <a:r>
              <a:rPr lang="en-US" altLang="zh-CN" sz="2800" b="1" dirty="0">
                <a:solidFill>
                  <a:srgbClr val="FF3300"/>
                </a:solidFill>
                <a:latin typeface="Comic Sans MS" panose="030F0702030302020204" pitchFamily="66" charset="0"/>
              </a:rPr>
              <a:t>k*k &lt;= n</a:t>
            </a:r>
            <a:r>
              <a:rPr lang="en-US" altLang="zh-CN" sz="2800" b="1" dirty="0">
                <a:latin typeface="Comic Sans MS" panose="030F0702030302020204" pitchFamily="66" charset="0"/>
              </a:rPr>
              <a:t>; k += 2L) </a:t>
            </a:r>
          </a:p>
          <a:p>
            <a:pPr marL="0" lvl="0" indent="0" eaLnBrk="1" hangingPunct="1">
              <a:lnSpc>
                <a:spcPct val="90000"/>
              </a:lnSpc>
              <a:spcBef>
                <a:spcPct val="50000"/>
              </a:spcBef>
              <a:buNone/>
            </a:pPr>
            <a:r>
              <a:rPr lang="en-US" altLang="zh-CN" sz="2800" b="1" dirty="0">
                <a:latin typeface="Comic Sans MS" panose="030F0702030302020204" pitchFamily="66" charset="0"/>
              </a:rPr>
              <a:t>      if (n % k == 0) break;</a:t>
            </a:r>
          </a:p>
          <a:p>
            <a:pPr marL="0" lvl="0" indent="0" eaLnBrk="1" hangingPunct="1">
              <a:lnSpc>
                <a:spcPct val="90000"/>
              </a:lnSpc>
              <a:spcBef>
                <a:spcPct val="50000"/>
              </a:spcBef>
              <a:buNone/>
            </a:pPr>
            <a:r>
              <a:rPr lang="en-US" altLang="zh-CN" sz="2800" b="1" dirty="0">
                <a:latin typeface="Comic Sans MS" panose="030F0702030302020204" pitchFamily="66" charset="0"/>
              </a:rPr>
              <a:t>   if (k*k &gt; n) return 1;</a:t>
            </a:r>
          </a:p>
          <a:p>
            <a:pPr marL="0" lvl="0" indent="0" eaLnBrk="1" hangingPunct="1">
              <a:lnSpc>
                <a:spcPct val="90000"/>
              </a:lnSpc>
              <a:spcBef>
                <a:spcPct val="50000"/>
              </a:spcBef>
              <a:buNone/>
            </a:pPr>
            <a:r>
              <a:rPr lang="en-US" altLang="zh-CN" sz="2800" b="1" dirty="0">
                <a:latin typeface="Comic Sans MS" panose="030F0702030302020204" pitchFamily="66" charset="0"/>
              </a:rPr>
              <a:t>   return 0;</a:t>
            </a:r>
          </a:p>
          <a:p>
            <a:pPr marL="0" lvl="0" indent="0" eaLnBrk="1" hangingPunct="1">
              <a:lnSpc>
                <a:spcPct val="90000"/>
              </a:lnSpc>
              <a:spcBef>
                <a:spcPct val="50000"/>
              </a:spcBef>
              <a:buNone/>
            </a:pPr>
            <a:r>
              <a:rPr lang="en-US" altLang="zh-CN" sz="2800" b="1" dirty="0">
                <a:latin typeface="Comic Sans MS" panose="030F0702030302020204" pitchFamily="66" charset="0"/>
              </a:rPr>
              <a:t> }</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873B5F5-96C9-4B8D-AE48-CEA1FA9510B0}"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8613"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61</a:t>
            </a:fld>
            <a:endParaRPr lang="en-US" altLang="zh-CN" sz="14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4" name="Rectangle 3"/>
          <p:cNvSpPr>
            <a:spLocks noGrp="1"/>
          </p:cNvSpPr>
          <p:nvPr>
            <p:ph idx="1"/>
          </p:nvPr>
        </p:nvSpPr>
        <p:spPr>
          <a:xfrm>
            <a:off x="228600" y="152400"/>
            <a:ext cx="8686800" cy="2209800"/>
          </a:xfrm>
          <a:ln/>
        </p:spPr>
        <p:txBody>
          <a:bodyPr vert="horz" wrap="square" lIns="91440" tIns="45720" rIns="91440" bIns="45720" anchor="t" anchorCtr="0"/>
          <a:lstStyle/>
          <a:p>
            <a:pPr marL="0" indent="0" algn="just" eaLnBrk="1" hangingPunct="1">
              <a:buNone/>
            </a:pPr>
            <a:r>
              <a:rPr lang="en-US" altLang="zh-CN" sz="2800" b="1" dirty="0">
                <a:latin typeface="Comic Sans MS" panose="030F0702030302020204" pitchFamily="66" charset="0"/>
              </a:rPr>
              <a:t>【</a:t>
            </a:r>
            <a:r>
              <a:rPr lang="zh-CN" altLang="en-US" sz="2800" b="1" dirty="0">
                <a:latin typeface="Comic Sans MS" panose="030F0702030302020204" pitchFamily="66" charset="0"/>
              </a:rPr>
              <a:t>例</a:t>
            </a:r>
            <a:r>
              <a:rPr lang="en-US" altLang="zh-CN" sz="2800" b="1" dirty="0">
                <a:latin typeface="Comic Sans MS" panose="030F0702030302020204" pitchFamily="66" charset="0"/>
              </a:rPr>
              <a:t>5】</a:t>
            </a:r>
            <a:r>
              <a:rPr lang="zh-CN" altLang="en-US" sz="2800" b="1" dirty="0">
                <a:latin typeface="Comic Sans MS" panose="030F0702030302020204" pitchFamily="66" charset="0"/>
              </a:rPr>
              <a:t>编制输入整数，输出小于等于该整数的全部质数的程序。</a:t>
            </a:r>
            <a:r>
              <a:rPr lang="zh-CN" altLang="en-US" sz="2800" b="1" dirty="0">
                <a:solidFill>
                  <a:schemeClr val="folHlink"/>
                </a:solidFill>
                <a:latin typeface="Comic Sans MS" panose="030F0702030302020204" pitchFamily="66" charset="0"/>
              </a:rPr>
              <a:t>程序首先输出质数</a:t>
            </a:r>
            <a:r>
              <a:rPr lang="en-US" altLang="zh-CN" sz="2800" b="1" dirty="0">
                <a:solidFill>
                  <a:schemeClr val="folHlink"/>
                </a:solidFill>
                <a:latin typeface="Comic Sans MS" panose="030F0702030302020204" pitchFamily="66" charset="0"/>
              </a:rPr>
              <a:t>2</a:t>
            </a:r>
            <a:r>
              <a:rPr lang="zh-CN" altLang="en-US" sz="2800" b="1" dirty="0">
                <a:solidFill>
                  <a:schemeClr val="folHlink"/>
                </a:solidFill>
                <a:latin typeface="Comic Sans MS" panose="030F0702030302020204" pitchFamily="66" charset="0"/>
              </a:rPr>
              <a:t>，之后对指定范围内的奇数采用例</a:t>
            </a:r>
            <a:r>
              <a:rPr lang="en-US" altLang="zh-CN" sz="2800" b="1" dirty="0">
                <a:solidFill>
                  <a:schemeClr val="folHlink"/>
                </a:solidFill>
                <a:latin typeface="Comic Sans MS" panose="030F0702030302020204" pitchFamily="66" charset="0"/>
              </a:rPr>
              <a:t>4</a:t>
            </a:r>
            <a:r>
              <a:rPr lang="zh-CN" altLang="en-US" sz="2800" b="1" dirty="0">
                <a:solidFill>
                  <a:schemeClr val="folHlink"/>
                </a:solidFill>
                <a:latin typeface="Comic Sans MS" panose="030F0702030302020204" pitchFamily="66" charset="0"/>
              </a:rPr>
              <a:t>的方法判其是否是质数。</a:t>
            </a:r>
          </a:p>
          <a:p>
            <a:pPr marL="0" indent="0" algn="just" eaLnBrk="1" hangingPunct="1">
              <a:buNone/>
            </a:pPr>
            <a:endParaRPr lang="en-US" altLang="zh-CN" sz="1600" b="1" dirty="0">
              <a:latin typeface="Comic Sans MS" panose="030F0702030302020204" pitchFamily="66" charset="0"/>
            </a:endParaRPr>
          </a:p>
        </p:txBody>
      </p:sp>
      <p:sp>
        <p:nvSpPr>
          <p:cNvPr id="69635" name="Rectangle 5"/>
          <p:cNvSpPr/>
          <p:nvPr/>
        </p:nvSpPr>
        <p:spPr>
          <a:xfrm>
            <a:off x="357188" y="1714500"/>
            <a:ext cx="8305800" cy="4608513"/>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60000"/>
              </a:lnSpc>
              <a:spcBef>
                <a:spcPct val="50000"/>
              </a:spcBef>
              <a:buNone/>
            </a:pPr>
            <a:r>
              <a:rPr lang="en-US" altLang="zh-CN" sz="2300" b="1" dirty="0">
                <a:latin typeface="Comic Sans MS" panose="030F0702030302020204" pitchFamily="66" charset="0"/>
              </a:rPr>
              <a:t>#include  &lt;stdio.h&gt;</a:t>
            </a:r>
          </a:p>
          <a:p>
            <a:pPr marL="0" lvl="0" indent="0" eaLnBrk="1" hangingPunct="1">
              <a:lnSpc>
                <a:spcPct val="60000"/>
              </a:lnSpc>
              <a:spcBef>
                <a:spcPct val="50000"/>
              </a:spcBef>
              <a:buNone/>
            </a:pPr>
            <a:r>
              <a:rPr lang="en-US" altLang="zh-CN" sz="2300" b="1" dirty="0">
                <a:latin typeface="Comic Sans MS" panose="030F0702030302020204" pitchFamily="66" charset="0"/>
              </a:rPr>
              <a:t>int main()</a:t>
            </a:r>
          </a:p>
          <a:p>
            <a:pPr marL="0" lvl="0" indent="0" eaLnBrk="1" hangingPunct="1">
              <a:lnSpc>
                <a:spcPct val="60000"/>
              </a:lnSpc>
              <a:spcBef>
                <a:spcPct val="50000"/>
              </a:spcBef>
              <a:buNone/>
            </a:pPr>
            <a:r>
              <a:rPr lang="en-US" altLang="zh-CN" sz="2300" b="1" dirty="0">
                <a:latin typeface="Comic Sans MS" panose="030F0702030302020204" pitchFamily="66" charset="0"/>
              </a:rPr>
              <a:t>{  long m, n; int j; /* j</a:t>
            </a:r>
            <a:r>
              <a:rPr lang="zh-CN" altLang="en-US" sz="2300" b="1" dirty="0">
                <a:latin typeface="Comic Sans MS" panose="030F0702030302020204" pitchFamily="66" charset="0"/>
              </a:rPr>
              <a:t>控制每行输出</a:t>
            </a:r>
            <a:r>
              <a:rPr lang="en-US" altLang="zh-CN" sz="2300" b="1" dirty="0">
                <a:latin typeface="Comic Sans MS" panose="030F0702030302020204" pitchFamily="66" charset="0"/>
              </a:rPr>
              <a:t>10</a:t>
            </a:r>
            <a:r>
              <a:rPr lang="zh-CN" altLang="en-US" sz="2300" b="1" dirty="0">
                <a:latin typeface="Comic Sans MS" panose="030F0702030302020204" pitchFamily="66" charset="0"/>
              </a:rPr>
              <a:t>个质数 *</a:t>
            </a:r>
            <a:r>
              <a:rPr lang="en-US" altLang="zh-CN" sz="2300" b="1" dirty="0">
                <a:latin typeface="Comic Sans MS" panose="030F0702030302020204" pitchFamily="66" charset="0"/>
              </a:rPr>
              <a:t>/</a:t>
            </a:r>
          </a:p>
          <a:p>
            <a:pPr marL="0" lvl="0" indent="0" eaLnBrk="1" hangingPunct="1">
              <a:lnSpc>
                <a:spcPct val="60000"/>
              </a:lnSpc>
              <a:spcBef>
                <a:spcPct val="50000"/>
              </a:spcBef>
              <a:buNone/>
            </a:pPr>
            <a:r>
              <a:rPr lang="en-US" altLang="zh-CN" sz="2300" b="1" dirty="0">
                <a:latin typeface="Comic Sans MS" panose="030F0702030302020204" pitchFamily="66" charset="0"/>
              </a:rPr>
              <a:t>   printf(”</a:t>
            </a:r>
            <a:r>
              <a:rPr lang="zh-CN" altLang="en-US" sz="2300" b="1" dirty="0">
                <a:latin typeface="Comic Sans MS" panose="030F0702030302020204" pitchFamily="66" charset="0"/>
              </a:rPr>
              <a:t>输入整数</a:t>
            </a:r>
            <a:r>
              <a:rPr lang="en-US" altLang="zh-CN" sz="2300" b="1" dirty="0">
                <a:latin typeface="Comic Sans MS" panose="030F0702030302020204" pitchFamily="66" charset="0"/>
              </a:rPr>
              <a:t>\n”); scanf(”%ld”, &amp;m);</a:t>
            </a:r>
          </a:p>
          <a:p>
            <a:pPr marL="0" lvl="0" indent="0" eaLnBrk="1" hangingPunct="1">
              <a:lnSpc>
                <a:spcPct val="60000"/>
              </a:lnSpc>
              <a:spcBef>
                <a:spcPct val="50000"/>
              </a:spcBef>
              <a:buNone/>
            </a:pPr>
            <a:r>
              <a:rPr lang="en-US" altLang="zh-CN" sz="2300" b="1" dirty="0">
                <a:latin typeface="Comic Sans MS" panose="030F0702030302020204" pitchFamily="66" charset="0"/>
              </a:rPr>
              <a:t>   printf(”%6d”, 2);  j = 1;</a:t>
            </a:r>
          </a:p>
          <a:p>
            <a:pPr marL="0" lvl="0" indent="0" eaLnBrk="1" hangingPunct="1">
              <a:lnSpc>
                <a:spcPct val="60000"/>
              </a:lnSpc>
              <a:spcBef>
                <a:spcPct val="50000"/>
              </a:spcBef>
              <a:buNone/>
            </a:pPr>
            <a:r>
              <a:rPr lang="en-US" altLang="zh-CN" sz="2300" b="1" dirty="0">
                <a:latin typeface="Comic Sans MS" panose="030F0702030302020204" pitchFamily="66" charset="0"/>
              </a:rPr>
              <a:t>   for(n = 3L; n &lt;= m; n += 2) </a:t>
            </a:r>
          </a:p>
          <a:p>
            <a:pPr marL="0" lvl="0" indent="0" eaLnBrk="1" hangingPunct="1">
              <a:lnSpc>
                <a:spcPct val="60000"/>
              </a:lnSpc>
              <a:spcBef>
                <a:spcPct val="50000"/>
              </a:spcBef>
              <a:buNone/>
            </a:pPr>
            <a:r>
              <a:rPr lang="en-US" altLang="zh-CN" sz="2300" b="1" dirty="0">
                <a:latin typeface="Comic Sans MS" panose="030F0702030302020204" pitchFamily="66" charset="0"/>
              </a:rPr>
              <a:t>     if (isPrime(n)) {</a:t>
            </a:r>
          </a:p>
          <a:p>
            <a:pPr marL="0" lvl="0" indent="0" eaLnBrk="1" hangingPunct="1">
              <a:lnSpc>
                <a:spcPct val="60000"/>
              </a:lnSpc>
              <a:spcBef>
                <a:spcPct val="50000"/>
              </a:spcBef>
              <a:buNone/>
            </a:pPr>
            <a:r>
              <a:rPr lang="en-US" altLang="zh-CN" sz="2300" b="1" dirty="0">
                <a:latin typeface="Comic Sans MS" panose="030F0702030302020204" pitchFamily="66" charset="0"/>
              </a:rPr>
              <a:t>        if (j++ % 10 == 0) printf(”\n”);</a:t>
            </a:r>
          </a:p>
          <a:p>
            <a:pPr marL="0" lvl="0" indent="0" eaLnBrk="1" hangingPunct="1">
              <a:lnSpc>
                <a:spcPct val="60000"/>
              </a:lnSpc>
              <a:spcBef>
                <a:spcPct val="50000"/>
              </a:spcBef>
              <a:buNone/>
            </a:pPr>
            <a:r>
              <a:rPr lang="en-US" altLang="zh-CN" sz="2300" b="1" dirty="0">
                <a:latin typeface="Comic Sans MS" panose="030F0702030302020204" pitchFamily="66" charset="0"/>
              </a:rPr>
              <a:t>        printf(”%6ld”, n);</a:t>
            </a:r>
          </a:p>
          <a:p>
            <a:pPr marL="0" lvl="0" indent="0" eaLnBrk="1" hangingPunct="1">
              <a:lnSpc>
                <a:spcPct val="60000"/>
              </a:lnSpc>
              <a:spcBef>
                <a:spcPct val="50000"/>
              </a:spcBef>
              <a:buNone/>
            </a:pPr>
            <a:r>
              <a:rPr lang="en-US" altLang="zh-CN" sz="2300" b="1" dirty="0">
                <a:latin typeface="Comic Sans MS" panose="030F0702030302020204" pitchFamily="66" charset="0"/>
              </a:rPr>
              <a:t>     }</a:t>
            </a:r>
          </a:p>
          <a:p>
            <a:pPr marL="0" lvl="0" indent="0" eaLnBrk="1" hangingPunct="1">
              <a:lnSpc>
                <a:spcPct val="60000"/>
              </a:lnSpc>
              <a:spcBef>
                <a:spcPct val="50000"/>
              </a:spcBef>
              <a:buNone/>
            </a:pPr>
            <a:r>
              <a:rPr lang="en-US" altLang="zh-CN" sz="2300" b="1" dirty="0">
                <a:latin typeface="Comic Sans MS" panose="030F0702030302020204" pitchFamily="66" charset="0"/>
              </a:rPr>
              <a:t>     printf(”\n”);</a:t>
            </a:r>
          </a:p>
          <a:p>
            <a:pPr marL="0" lvl="0" indent="0" eaLnBrk="1" hangingPunct="1">
              <a:lnSpc>
                <a:spcPct val="60000"/>
              </a:lnSpc>
              <a:spcBef>
                <a:spcPct val="50000"/>
              </a:spcBef>
              <a:buNone/>
            </a:pPr>
            <a:r>
              <a:rPr lang="en-US" altLang="zh-CN" sz="2300" b="1" dirty="0">
                <a:latin typeface="Comic Sans MS" panose="030F0702030302020204" pitchFamily="66" charset="0"/>
              </a:rPr>
              <a:t> }</a:t>
            </a:r>
          </a:p>
        </p:txBody>
      </p:sp>
      <p:sp>
        <p:nvSpPr>
          <p:cNvPr id="4" name="页脚占位符 3"/>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0A93EA83-096A-4E61-BA94-CA92DB2324DD}"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9638"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62</a:t>
            </a:fld>
            <a:endParaRPr lang="en-US" altLang="zh-CN" sz="14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8" name="Rectangle 3"/>
          <p:cNvSpPr>
            <a:spLocks noGrp="1"/>
          </p:cNvSpPr>
          <p:nvPr>
            <p:ph idx="1"/>
          </p:nvPr>
        </p:nvSpPr>
        <p:spPr>
          <a:xfrm>
            <a:off x="228600" y="533400"/>
            <a:ext cx="8686800" cy="5867400"/>
          </a:xfrm>
          <a:ln/>
        </p:spPr>
        <p:txBody>
          <a:bodyPr vert="horz" wrap="square" lIns="91440" tIns="45720" rIns="91440" bIns="45720" anchor="t" anchorCtr="0"/>
          <a:lstStyle/>
          <a:p>
            <a:pPr marL="0" indent="0" algn="just" eaLnBrk="1" hangingPunct="1">
              <a:buNone/>
            </a:pPr>
            <a:r>
              <a:rPr lang="en-US" altLang="zh-CN" b="1" dirty="0">
                <a:latin typeface="Comic Sans MS" panose="030F0702030302020204" pitchFamily="66" charset="0"/>
              </a:rPr>
              <a:t>【</a:t>
            </a:r>
            <a:r>
              <a:rPr lang="zh-CN" altLang="en-US" b="1" dirty="0">
                <a:latin typeface="Comic Sans MS" panose="030F0702030302020204" pitchFamily="66" charset="0"/>
              </a:rPr>
              <a:t>例</a:t>
            </a:r>
            <a:r>
              <a:rPr lang="en-US" altLang="zh-CN" b="1" dirty="0">
                <a:latin typeface="Comic Sans MS" panose="030F0702030302020204" pitchFamily="66" charset="0"/>
              </a:rPr>
              <a:t>6】</a:t>
            </a:r>
            <a:r>
              <a:rPr lang="zh-CN" altLang="en-US" b="1" dirty="0">
                <a:latin typeface="Comic Sans MS" panose="030F0702030302020204" pitchFamily="66" charset="0"/>
              </a:rPr>
              <a:t>输入</a:t>
            </a:r>
            <a:r>
              <a:rPr lang="en-US" altLang="zh-CN" b="1" dirty="0">
                <a:latin typeface="Comic Sans MS" panose="030F0702030302020204" pitchFamily="66" charset="0"/>
              </a:rPr>
              <a:t>x</a:t>
            </a:r>
            <a:r>
              <a:rPr lang="zh-CN" altLang="en-US" b="1" dirty="0">
                <a:latin typeface="Comic Sans MS" panose="030F0702030302020204" pitchFamily="66" charset="0"/>
              </a:rPr>
              <a:t>，求级数</a:t>
            </a:r>
            <a:r>
              <a:rPr lang="en-US" altLang="zh-CN" b="1" dirty="0">
                <a:latin typeface="Comic Sans MS" panose="030F0702030302020204" pitchFamily="66" charset="0"/>
              </a:rPr>
              <a:t>s(x)</a:t>
            </a:r>
            <a:r>
              <a:rPr lang="zh-CN" altLang="en-US" b="1" dirty="0">
                <a:latin typeface="Comic Sans MS" panose="030F0702030302020204" pitchFamily="66" charset="0"/>
              </a:rPr>
              <a:t>的近似值。约定求和的精度为</a:t>
            </a:r>
            <a:r>
              <a:rPr lang="en-US" altLang="zh-CN" b="1" dirty="0">
                <a:latin typeface="Comic Sans MS" panose="030F0702030302020204" pitchFamily="66" charset="0"/>
              </a:rPr>
              <a:t>0.000001</a:t>
            </a:r>
            <a:r>
              <a:rPr lang="zh-CN" altLang="en-US" b="1" dirty="0">
                <a:latin typeface="Comic Sans MS" panose="030F0702030302020204" pitchFamily="66" charset="0"/>
              </a:rPr>
              <a:t>。</a:t>
            </a:r>
          </a:p>
          <a:p>
            <a:pPr marL="0" indent="0" algn="just" eaLnBrk="1" hangingPunct="1">
              <a:buNone/>
            </a:pPr>
            <a:endParaRPr lang="zh-CN" altLang="en-US" b="1" dirty="0">
              <a:latin typeface="Comic Sans MS" panose="030F0702030302020204" pitchFamily="66" charset="0"/>
            </a:endParaRPr>
          </a:p>
          <a:p>
            <a:pPr marL="0" indent="0" algn="just" eaLnBrk="1" hangingPunct="1">
              <a:buNone/>
            </a:pPr>
            <a:r>
              <a:rPr lang="zh-CN" altLang="en-US" b="1" dirty="0">
                <a:latin typeface="Comic Sans MS" panose="030F0702030302020204" pitchFamily="66" charset="0"/>
              </a:rPr>
              <a:t>                   </a:t>
            </a:r>
            <a:r>
              <a:rPr lang="en-US" altLang="zh-CN" b="1" dirty="0">
                <a:latin typeface="Comic Sans MS" panose="030F0702030302020204" pitchFamily="66" charset="0"/>
              </a:rPr>
              <a:t>x</a:t>
            </a:r>
            <a:r>
              <a:rPr lang="en-US" altLang="zh-CN" b="1" baseline="30000" dirty="0">
                <a:latin typeface="Comic Sans MS" panose="030F0702030302020204" pitchFamily="66" charset="0"/>
              </a:rPr>
              <a:t>3</a:t>
            </a:r>
            <a:r>
              <a:rPr lang="en-US" altLang="zh-CN" b="1" dirty="0">
                <a:latin typeface="Comic Sans MS" panose="030F0702030302020204" pitchFamily="66" charset="0"/>
              </a:rPr>
              <a:t>      x</a:t>
            </a:r>
            <a:r>
              <a:rPr lang="en-US" altLang="zh-CN" b="1" baseline="30000" dirty="0">
                <a:latin typeface="Comic Sans MS" panose="030F0702030302020204" pitchFamily="66" charset="0"/>
              </a:rPr>
              <a:t>5</a:t>
            </a:r>
            <a:r>
              <a:rPr lang="en-US" altLang="zh-CN" b="1" dirty="0">
                <a:latin typeface="Comic Sans MS" panose="030F0702030302020204" pitchFamily="66" charset="0"/>
              </a:rPr>
              <a:t>    x</a:t>
            </a:r>
            <a:r>
              <a:rPr lang="en-US" altLang="zh-CN" b="1" baseline="30000" dirty="0">
                <a:latin typeface="Comic Sans MS" panose="030F0702030302020204" pitchFamily="66" charset="0"/>
              </a:rPr>
              <a:t>7</a:t>
            </a:r>
            <a:endParaRPr lang="en-US" altLang="zh-CN" b="1" dirty="0">
              <a:latin typeface="Comic Sans MS" panose="030F0702030302020204" pitchFamily="66" charset="0"/>
            </a:endParaRPr>
          </a:p>
          <a:p>
            <a:pPr marL="0" indent="0" algn="just" eaLnBrk="1" hangingPunct="1">
              <a:buNone/>
            </a:pPr>
            <a:r>
              <a:rPr lang="en-US" altLang="zh-CN" b="1" dirty="0">
                <a:latin typeface="Comic Sans MS" panose="030F0702030302020204" pitchFamily="66" charset="0"/>
              </a:rPr>
              <a:t>       s(x) = x+      +       +      +…</a:t>
            </a:r>
          </a:p>
          <a:p>
            <a:pPr marL="0" indent="0" algn="just" eaLnBrk="1" hangingPunct="1">
              <a:buNone/>
            </a:pPr>
            <a:r>
              <a:rPr lang="en-US" altLang="zh-CN" b="1" dirty="0">
                <a:latin typeface="Comic Sans MS" panose="030F0702030302020204" pitchFamily="66" charset="0"/>
              </a:rPr>
              <a:t>                 3*1!     5*2!  7*3!</a:t>
            </a:r>
          </a:p>
          <a:p>
            <a:pPr marL="0" indent="0" algn="just" eaLnBrk="1" hangingPunct="1">
              <a:buNone/>
            </a:pPr>
            <a:endParaRPr lang="en-US" altLang="zh-CN" b="1" dirty="0">
              <a:latin typeface="Comic Sans MS" panose="030F0702030302020204" pitchFamily="66" charset="0"/>
            </a:endParaRPr>
          </a:p>
          <a:p>
            <a:pPr marL="0" indent="0" algn="just" eaLnBrk="1" hangingPunct="1">
              <a:buNone/>
            </a:pPr>
            <a:r>
              <a:rPr lang="zh-CN" altLang="en-US" b="1" dirty="0">
                <a:latin typeface="Comic Sans MS" panose="030F0702030302020204" pitchFamily="66" charset="0"/>
              </a:rPr>
              <a:t>一般地，设级数为</a:t>
            </a:r>
          </a:p>
          <a:p>
            <a:pPr marL="0" indent="0" algn="just" eaLnBrk="1" hangingPunct="1">
              <a:buNone/>
            </a:pPr>
            <a:r>
              <a:rPr lang="zh-CN" altLang="en-US" b="1" dirty="0">
                <a:latin typeface="Comic Sans MS" panose="030F0702030302020204" pitchFamily="66" charset="0"/>
              </a:rPr>
              <a:t>   </a:t>
            </a:r>
            <a:r>
              <a:rPr lang="en-US" altLang="zh-CN" b="1" dirty="0">
                <a:latin typeface="Comic Sans MS" panose="030F0702030302020204" pitchFamily="66" charset="0"/>
              </a:rPr>
              <a:t>s(x) = t</a:t>
            </a:r>
            <a:r>
              <a:rPr lang="en-US" altLang="zh-CN" b="1" baseline="-25000" dirty="0">
                <a:latin typeface="Comic Sans MS" panose="030F0702030302020204" pitchFamily="66" charset="0"/>
              </a:rPr>
              <a:t>0</a:t>
            </a:r>
            <a:r>
              <a:rPr lang="en-US" altLang="zh-CN" b="1" dirty="0">
                <a:latin typeface="Comic Sans MS" panose="030F0702030302020204" pitchFamily="66" charset="0"/>
              </a:rPr>
              <a:t> + t</a:t>
            </a:r>
            <a:r>
              <a:rPr lang="en-US" altLang="zh-CN" b="1" baseline="-25000" dirty="0">
                <a:latin typeface="Comic Sans MS" panose="030F0702030302020204" pitchFamily="66" charset="0"/>
              </a:rPr>
              <a:t>1</a:t>
            </a:r>
            <a:r>
              <a:rPr lang="en-US" altLang="zh-CN" b="1" dirty="0">
                <a:latin typeface="Comic Sans MS" panose="030F0702030302020204" pitchFamily="66" charset="0"/>
              </a:rPr>
              <a:t> + t</a:t>
            </a:r>
            <a:r>
              <a:rPr lang="en-US" altLang="zh-CN" b="1" baseline="-25000" dirty="0">
                <a:latin typeface="Comic Sans MS" panose="030F0702030302020204" pitchFamily="66" charset="0"/>
              </a:rPr>
              <a:t>2</a:t>
            </a:r>
            <a:r>
              <a:rPr lang="en-US" altLang="zh-CN" b="1" dirty="0">
                <a:latin typeface="Comic Sans MS" panose="030F0702030302020204" pitchFamily="66" charset="0"/>
              </a:rPr>
              <a:t>+  ┅  + t</a:t>
            </a:r>
            <a:r>
              <a:rPr lang="en-US" altLang="zh-CN" b="1" baseline="-25000" dirty="0">
                <a:latin typeface="Comic Sans MS" panose="030F0702030302020204" pitchFamily="66" charset="0"/>
              </a:rPr>
              <a:t>k</a:t>
            </a:r>
          </a:p>
        </p:txBody>
      </p:sp>
      <p:sp>
        <p:nvSpPr>
          <p:cNvPr id="3" name="页脚占位符 2"/>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cxnSp>
        <p:nvCxnSpPr>
          <p:cNvPr id="70660" name="直接连接符 6"/>
          <p:cNvCxnSpPr/>
          <p:nvPr/>
        </p:nvCxnSpPr>
        <p:spPr>
          <a:xfrm>
            <a:off x="3429000" y="3071813"/>
            <a:ext cx="857250" cy="1587"/>
          </a:xfrm>
          <a:prstGeom prst="line">
            <a:avLst/>
          </a:prstGeom>
          <a:ln w="38100" cap="flat" cmpd="sng">
            <a:solidFill>
              <a:schemeClr val="tx1"/>
            </a:solidFill>
            <a:prstDash val="solid"/>
            <a:headEnd type="none" w="med" len="med"/>
            <a:tailEnd type="none" w="med" len="med"/>
          </a:ln>
        </p:spPr>
      </p:cxnSp>
      <p:cxnSp>
        <p:nvCxnSpPr>
          <p:cNvPr id="70661" name="直接连接符 8"/>
          <p:cNvCxnSpPr/>
          <p:nvPr/>
        </p:nvCxnSpPr>
        <p:spPr>
          <a:xfrm>
            <a:off x="4786313" y="3071813"/>
            <a:ext cx="857250" cy="1587"/>
          </a:xfrm>
          <a:prstGeom prst="line">
            <a:avLst/>
          </a:prstGeom>
          <a:ln w="38100" cap="flat" cmpd="sng">
            <a:solidFill>
              <a:schemeClr val="tx1"/>
            </a:solidFill>
            <a:prstDash val="solid"/>
            <a:headEnd type="none" w="med" len="med"/>
            <a:tailEnd type="none" w="med" len="med"/>
          </a:ln>
        </p:spPr>
      </p:cxnSp>
      <p:cxnSp>
        <p:nvCxnSpPr>
          <p:cNvPr id="70662" name="直接连接符 9"/>
          <p:cNvCxnSpPr/>
          <p:nvPr/>
        </p:nvCxnSpPr>
        <p:spPr>
          <a:xfrm>
            <a:off x="6215063" y="3071813"/>
            <a:ext cx="857250" cy="1587"/>
          </a:xfrm>
          <a:prstGeom prst="line">
            <a:avLst/>
          </a:prstGeom>
          <a:ln w="38100" cap="flat" cmpd="sng">
            <a:solidFill>
              <a:schemeClr val="tx1"/>
            </a:solidFill>
            <a:prstDash val="solid"/>
            <a:headEnd type="none" w="med" len="med"/>
            <a:tailEnd type="none" w="med" len="med"/>
          </a:ln>
        </p:spPr>
      </p:cxn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FA05A17-237C-4B54-BD5B-DB5114B755CB}"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0664" name="灯片编号占位符 3"/>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63</a:t>
            </a:fld>
            <a:endParaRPr lang="en-US" altLang="zh-CN" sz="14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Rectangle 3"/>
          <p:cNvSpPr>
            <a:spLocks noGrp="1"/>
          </p:cNvSpPr>
          <p:nvPr>
            <p:ph idx="1"/>
          </p:nvPr>
        </p:nvSpPr>
        <p:spPr>
          <a:xfrm>
            <a:off x="228600" y="457200"/>
            <a:ext cx="8686800" cy="5867400"/>
          </a:xfrm>
          <a:ln>
            <a:solidFill>
              <a:schemeClr val="hlink">
                <a:alpha val="100000"/>
              </a:schemeClr>
            </a:solidFill>
            <a:miter lim="800000"/>
          </a:ln>
        </p:spPr>
        <p:txBody>
          <a:bodyPr vert="horz" wrap="square" lIns="91440" tIns="45720" rIns="91440" bIns="45720" anchor="t" anchorCtr="0"/>
          <a:lstStyle/>
          <a:p>
            <a:pPr eaLnBrk="1" hangingPunct="1">
              <a:buNone/>
            </a:pPr>
            <a:r>
              <a:rPr lang="zh-CN" altLang="en-US" sz="2800" b="1" dirty="0">
                <a:solidFill>
                  <a:srgbClr val="660033"/>
                </a:solidFill>
                <a:latin typeface="Comic Sans MS" panose="030F0702030302020204" pitchFamily="66" charset="0"/>
              </a:rPr>
              <a:t>求级数部分和的算法可描述如下：</a:t>
            </a:r>
          </a:p>
          <a:p>
            <a:pPr eaLnBrk="1" hangingPunct="1">
              <a:buNone/>
            </a:pPr>
            <a:r>
              <a:rPr lang="en-US" altLang="zh-CN" sz="2800" b="1" dirty="0">
                <a:solidFill>
                  <a:srgbClr val="660033"/>
                </a:solidFill>
                <a:latin typeface="Comic Sans MS" panose="030F0702030302020204" pitchFamily="66" charset="0"/>
              </a:rPr>
              <a:t>{ s = 0;  </a:t>
            </a:r>
            <a:r>
              <a:rPr lang="en-US" altLang="zh-CN" sz="2800" b="1" dirty="0">
                <a:solidFill>
                  <a:srgbClr val="008080"/>
                </a:solidFill>
                <a:latin typeface="Comic Sans MS" panose="030F0702030302020204" pitchFamily="66" charset="0"/>
              </a:rPr>
              <a:t>/* </a:t>
            </a:r>
            <a:r>
              <a:rPr lang="zh-CN" altLang="en-US" sz="2800" b="1" dirty="0">
                <a:solidFill>
                  <a:srgbClr val="008080"/>
                </a:solidFill>
                <a:latin typeface="Comic Sans MS" panose="030F0702030302020204" pitchFamily="66" charset="0"/>
              </a:rPr>
              <a:t>级数的部分和变量</a:t>
            </a:r>
            <a:r>
              <a:rPr lang="en-US" altLang="zh-CN" sz="2800" b="1" dirty="0">
                <a:solidFill>
                  <a:srgbClr val="008080"/>
                </a:solidFill>
                <a:latin typeface="Comic Sans MS" panose="030F0702030302020204" pitchFamily="66" charset="0"/>
              </a:rPr>
              <a:t>s,</a:t>
            </a:r>
            <a:r>
              <a:rPr lang="zh-CN" altLang="en-US" sz="2800" b="1" dirty="0">
                <a:solidFill>
                  <a:srgbClr val="008080"/>
                </a:solidFill>
                <a:latin typeface="Comic Sans MS" panose="030F0702030302020204" pitchFamily="66" charset="0"/>
              </a:rPr>
              <a:t>置初值</a:t>
            </a:r>
            <a:r>
              <a:rPr lang="en-US" altLang="zh-CN" sz="2800" b="1" dirty="0">
                <a:solidFill>
                  <a:srgbClr val="008080"/>
                </a:solidFill>
                <a:latin typeface="Comic Sans MS" panose="030F0702030302020204" pitchFamily="66" charset="0"/>
              </a:rPr>
              <a:t>0 */</a:t>
            </a:r>
          </a:p>
          <a:p>
            <a:pPr eaLnBrk="1" hangingPunct="1">
              <a:buNone/>
            </a:pPr>
            <a:r>
              <a:rPr lang="en-US" altLang="zh-CN" sz="2800" b="1" dirty="0">
                <a:solidFill>
                  <a:srgbClr val="660033"/>
                </a:solidFill>
                <a:latin typeface="Comic Sans MS" panose="030F0702030302020204" pitchFamily="66" charset="0"/>
              </a:rPr>
              <a:t>  t = </a:t>
            </a:r>
            <a:r>
              <a:rPr lang="zh-CN" altLang="en-US" sz="2800" b="1" dirty="0">
                <a:solidFill>
                  <a:srgbClr val="660033"/>
                </a:solidFill>
                <a:latin typeface="Comic Sans MS" panose="030F0702030302020204" pitchFamily="66" charset="0"/>
              </a:rPr>
              <a:t>首项值</a:t>
            </a:r>
            <a:r>
              <a:rPr lang="en-US" altLang="zh-CN" sz="2800" b="1" dirty="0">
                <a:solidFill>
                  <a:srgbClr val="660033"/>
                </a:solidFill>
                <a:latin typeface="Comic Sans MS" panose="030F0702030302020204" pitchFamily="66" charset="0"/>
              </a:rPr>
              <a:t>; </a:t>
            </a:r>
            <a:r>
              <a:rPr lang="en-US" altLang="zh-CN" sz="2800" b="1" dirty="0">
                <a:solidFill>
                  <a:srgbClr val="008080"/>
                </a:solidFill>
                <a:latin typeface="Comic Sans MS" panose="030F0702030302020204" pitchFamily="66" charset="0"/>
              </a:rPr>
              <a:t>/* </a:t>
            </a:r>
            <a:r>
              <a:rPr lang="zh-CN" altLang="en-US" sz="2800" b="1" dirty="0">
                <a:solidFill>
                  <a:srgbClr val="008080"/>
                </a:solidFill>
                <a:latin typeface="Comic Sans MS" panose="030F0702030302020204" pitchFamily="66" charset="0"/>
              </a:rPr>
              <a:t>置通项变量</a:t>
            </a:r>
            <a:r>
              <a:rPr lang="en-US" altLang="zh-CN" sz="2800" b="1" dirty="0">
                <a:solidFill>
                  <a:srgbClr val="008080"/>
                </a:solidFill>
                <a:latin typeface="Comic Sans MS" panose="030F0702030302020204" pitchFamily="66" charset="0"/>
              </a:rPr>
              <a:t>t</a:t>
            </a:r>
            <a:r>
              <a:rPr lang="zh-CN" altLang="en-US" sz="2800" b="1" dirty="0">
                <a:solidFill>
                  <a:srgbClr val="008080"/>
                </a:solidFill>
                <a:latin typeface="Comic Sans MS" panose="030F0702030302020204" pitchFamily="66" charset="0"/>
              </a:rPr>
              <a:t>为级数的首项值 *</a:t>
            </a:r>
            <a:r>
              <a:rPr lang="en-US" altLang="zh-CN" sz="2800" b="1" dirty="0">
                <a:solidFill>
                  <a:srgbClr val="008080"/>
                </a:solidFill>
                <a:latin typeface="Comic Sans MS" panose="030F0702030302020204" pitchFamily="66" charset="0"/>
              </a:rPr>
              <a:t>/</a:t>
            </a:r>
          </a:p>
          <a:p>
            <a:pPr eaLnBrk="1" hangingPunct="1">
              <a:buNone/>
            </a:pPr>
            <a:r>
              <a:rPr lang="en-US" altLang="zh-CN" sz="2800" b="1" dirty="0">
                <a:solidFill>
                  <a:srgbClr val="660033"/>
                </a:solidFill>
                <a:latin typeface="Comic Sans MS" panose="030F0702030302020204" pitchFamily="66" charset="0"/>
              </a:rPr>
              <a:t>  k = 0; </a:t>
            </a:r>
            <a:r>
              <a:rPr lang="en-US" altLang="zh-CN" sz="2800" b="1" dirty="0">
                <a:solidFill>
                  <a:srgbClr val="008080"/>
                </a:solidFill>
                <a:latin typeface="Comic Sans MS" panose="030F0702030302020204" pitchFamily="66" charset="0"/>
              </a:rPr>
              <a:t>/* </a:t>
            </a:r>
            <a:r>
              <a:rPr lang="zh-CN" altLang="en-US" sz="2800" b="1" dirty="0">
                <a:solidFill>
                  <a:srgbClr val="008080"/>
                </a:solidFill>
                <a:latin typeface="Comic Sans MS" panose="030F0702030302020204" pitchFamily="66" charset="0"/>
              </a:rPr>
              <a:t>置项序号变量</a:t>
            </a:r>
            <a:r>
              <a:rPr lang="en-US" altLang="zh-CN" sz="2800" b="1" dirty="0">
                <a:solidFill>
                  <a:srgbClr val="008080"/>
                </a:solidFill>
                <a:latin typeface="Comic Sans MS" panose="030F0702030302020204" pitchFamily="66" charset="0"/>
              </a:rPr>
              <a:t>k</a:t>
            </a:r>
            <a:r>
              <a:rPr lang="zh-CN" altLang="en-US" sz="2800" b="1" dirty="0">
                <a:solidFill>
                  <a:srgbClr val="008080"/>
                </a:solidFill>
                <a:latin typeface="Comic Sans MS" panose="030F0702030302020204" pitchFamily="66" charset="0"/>
              </a:rPr>
              <a:t>为</a:t>
            </a:r>
            <a:r>
              <a:rPr lang="en-US" altLang="zh-CN" sz="2800" b="1" dirty="0">
                <a:solidFill>
                  <a:srgbClr val="008080"/>
                </a:solidFill>
                <a:latin typeface="Comic Sans MS" panose="030F0702030302020204" pitchFamily="66" charset="0"/>
              </a:rPr>
              <a:t>0 */</a:t>
            </a:r>
          </a:p>
          <a:p>
            <a:pPr eaLnBrk="1" hangingPunct="1">
              <a:buNone/>
            </a:pPr>
            <a:r>
              <a:rPr lang="en-US" altLang="zh-CN" sz="2800" b="1" dirty="0">
                <a:solidFill>
                  <a:srgbClr val="660033"/>
                </a:solidFill>
                <a:latin typeface="Comic Sans MS" panose="030F0702030302020204" pitchFamily="66" charset="0"/>
              </a:rPr>
              <a:t>  while (fabs(t) &gt;= Epsilon) { </a:t>
            </a:r>
          </a:p>
          <a:p>
            <a:pPr eaLnBrk="1" hangingPunct="1">
              <a:buNone/>
            </a:pPr>
            <a:r>
              <a:rPr lang="en-US" altLang="zh-CN" sz="2800" b="1" dirty="0">
                <a:solidFill>
                  <a:srgbClr val="660033"/>
                </a:solidFill>
                <a:latin typeface="Comic Sans MS" panose="030F0702030302020204" pitchFamily="66" charset="0"/>
              </a:rPr>
              <a:t>    s += t;  </a:t>
            </a:r>
            <a:r>
              <a:rPr lang="en-US" altLang="zh-CN" sz="2800" b="1" dirty="0">
                <a:solidFill>
                  <a:srgbClr val="008080"/>
                </a:solidFill>
                <a:latin typeface="Comic Sans MS" panose="030F0702030302020204" pitchFamily="66" charset="0"/>
              </a:rPr>
              <a:t>/* </a:t>
            </a:r>
            <a:r>
              <a:rPr lang="zh-CN" altLang="en-US" sz="2800" b="1" dirty="0">
                <a:solidFill>
                  <a:srgbClr val="008080"/>
                </a:solidFill>
                <a:latin typeface="Comic Sans MS" panose="030F0702030302020204" pitchFamily="66" charset="0"/>
              </a:rPr>
              <a:t>累计当前项</a:t>
            </a:r>
            <a:r>
              <a:rPr lang="en-US" altLang="zh-CN" sz="2800" b="1" dirty="0">
                <a:solidFill>
                  <a:srgbClr val="008080"/>
                </a:solidFill>
                <a:latin typeface="Comic Sans MS" panose="030F0702030302020204" pitchFamily="66" charset="0"/>
              </a:rPr>
              <a:t>t</a:t>
            </a:r>
            <a:r>
              <a:rPr lang="en-US" altLang="zh-CN" sz="2800" b="1" baseline="-25000" dirty="0">
                <a:solidFill>
                  <a:srgbClr val="008080"/>
                </a:solidFill>
                <a:latin typeface="Comic Sans MS" panose="030F0702030302020204" pitchFamily="66" charset="0"/>
              </a:rPr>
              <a:t>k</a:t>
            </a:r>
            <a:r>
              <a:rPr lang="zh-CN" altLang="en-US" sz="2800" b="1" dirty="0">
                <a:solidFill>
                  <a:srgbClr val="008080"/>
                </a:solidFill>
                <a:latin typeface="Comic Sans MS" panose="030F0702030302020204" pitchFamily="66" charset="0"/>
              </a:rPr>
              <a:t>到部分和 *</a:t>
            </a:r>
            <a:r>
              <a:rPr lang="en-US" altLang="zh-CN" sz="2800" b="1" dirty="0">
                <a:solidFill>
                  <a:srgbClr val="008080"/>
                </a:solidFill>
                <a:latin typeface="Comic Sans MS" panose="030F0702030302020204" pitchFamily="66" charset="0"/>
              </a:rPr>
              <a:t>/</a:t>
            </a:r>
          </a:p>
          <a:p>
            <a:pPr eaLnBrk="1" hangingPunct="1">
              <a:buNone/>
            </a:pPr>
            <a:r>
              <a:rPr lang="en-US" altLang="zh-CN" sz="2800" b="1" dirty="0">
                <a:solidFill>
                  <a:srgbClr val="660033"/>
                </a:solidFill>
                <a:latin typeface="Comic Sans MS" panose="030F0702030302020204" pitchFamily="66" charset="0"/>
              </a:rPr>
              <a:t>    t = f(t,k</a:t>
            </a:r>
            <a:r>
              <a:rPr lang="en-US" altLang="zh-CN" sz="2400" b="1" dirty="0">
                <a:solidFill>
                  <a:srgbClr val="660033"/>
                </a:solidFill>
                <a:latin typeface="Comic Sans MS" panose="030F0702030302020204" pitchFamily="66" charset="0"/>
              </a:rPr>
              <a:t>);</a:t>
            </a:r>
            <a:r>
              <a:rPr lang="en-US" altLang="zh-CN" sz="2400" b="1" dirty="0">
                <a:solidFill>
                  <a:srgbClr val="008080"/>
                </a:solidFill>
                <a:latin typeface="Comic Sans MS" panose="030F0702030302020204" pitchFamily="66" charset="0"/>
              </a:rPr>
              <a:t>/* </a:t>
            </a:r>
            <a:r>
              <a:rPr lang="zh-CN" altLang="en-US" sz="2400" b="1" dirty="0">
                <a:solidFill>
                  <a:srgbClr val="008080"/>
                </a:solidFill>
                <a:latin typeface="Comic Sans MS" panose="030F0702030302020204" pitchFamily="66" charset="0"/>
              </a:rPr>
              <a:t>由当前项</a:t>
            </a:r>
            <a:r>
              <a:rPr lang="en-US" altLang="zh-CN" sz="2400" b="1" dirty="0">
                <a:solidFill>
                  <a:srgbClr val="008080"/>
                </a:solidFill>
                <a:latin typeface="Comic Sans MS" panose="030F0702030302020204" pitchFamily="66" charset="0"/>
              </a:rPr>
              <a:t>t</a:t>
            </a:r>
            <a:r>
              <a:rPr lang="zh-CN" altLang="en-US" sz="2400" b="1" dirty="0">
                <a:solidFill>
                  <a:srgbClr val="008080"/>
                </a:solidFill>
                <a:latin typeface="Comic Sans MS" panose="030F0702030302020204" pitchFamily="66" charset="0"/>
              </a:rPr>
              <a:t>和</a:t>
            </a:r>
            <a:r>
              <a:rPr lang="en-US" altLang="zh-CN" sz="2400" b="1" dirty="0">
                <a:solidFill>
                  <a:srgbClr val="008080"/>
                </a:solidFill>
                <a:latin typeface="Comic Sans MS" panose="030F0702030302020204" pitchFamily="66" charset="0"/>
              </a:rPr>
              <a:t>k</a:t>
            </a:r>
            <a:r>
              <a:rPr lang="zh-CN" altLang="en-US" sz="2400" b="1" dirty="0">
                <a:solidFill>
                  <a:srgbClr val="008080"/>
                </a:solidFill>
                <a:latin typeface="Comic Sans MS" panose="030F0702030302020204" pitchFamily="66" charset="0"/>
              </a:rPr>
              <a:t>计算下一个当前项的值 *</a:t>
            </a:r>
            <a:r>
              <a:rPr lang="en-US" altLang="zh-CN" sz="2400" b="1" dirty="0">
                <a:solidFill>
                  <a:srgbClr val="008080"/>
                </a:solidFill>
                <a:latin typeface="Comic Sans MS" panose="030F0702030302020204" pitchFamily="66" charset="0"/>
              </a:rPr>
              <a:t>/</a:t>
            </a:r>
            <a:endParaRPr lang="en-US" altLang="zh-CN" sz="2800" b="1" dirty="0">
              <a:solidFill>
                <a:srgbClr val="008080"/>
              </a:solidFill>
              <a:latin typeface="Comic Sans MS" panose="030F0702030302020204" pitchFamily="66" charset="0"/>
            </a:endParaRPr>
          </a:p>
          <a:p>
            <a:pPr eaLnBrk="1" hangingPunct="1">
              <a:buNone/>
            </a:pPr>
            <a:r>
              <a:rPr lang="en-US" altLang="zh-CN" sz="2800" b="1" dirty="0">
                <a:solidFill>
                  <a:srgbClr val="660033"/>
                </a:solidFill>
                <a:latin typeface="Comic Sans MS" panose="030F0702030302020204" pitchFamily="66" charset="0"/>
              </a:rPr>
              <a:t>    k++;     </a:t>
            </a:r>
            <a:r>
              <a:rPr lang="en-US" altLang="zh-CN" sz="2800" b="1" dirty="0">
                <a:solidFill>
                  <a:srgbClr val="008080"/>
                </a:solidFill>
                <a:latin typeface="Comic Sans MS" panose="030F0702030302020204" pitchFamily="66" charset="0"/>
              </a:rPr>
              <a:t>/* </a:t>
            </a:r>
            <a:r>
              <a:rPr lang="zh-CN" altLang="en-US" sz="2800" b="1" dirty="0">
                <a:solidFill>
                  <a:srgbClr val="008080"/>
                </a:solidFill>
                <a:latin typeface="Comic Sans MS" panose="030F0702030302020204" pitchFamily="66" charset="0"/>
              </a:rPr>
              <a:t>项序号增</a:t>
            </a:r>
            <a:r>
              <a:rPr lang="en-US" altLang="zh-CN" sz="2800" b="1" dirty="0">
                <a:solidFill>
                  <a:srgbClr val="008080"/>
                </a:solidFill>
                <a:latin typeface="Comic Sans MS" panose="030F0702030302020204" pitchFamily="66" charset="0"/>
              </a:rPr>
              <a:t>1 */</a:t>
            </a:r>
            <a:endParaRPr lang="en-US" altLang="zh-CN" sz="2800" b="1" dirty="0">
              <a:solidFill>
                <a:srgbClr val="660033"/>
              </a:solidFill>
              <a:latin typeface="Comic Sans MS" panose="030F0702030302020204" pitchFamily="66" charset="0"/>
            </a:endParaRPr>
          </a:p>
          <a:p>
            <a:pPr eaLnBrk="1" hangingPunct="1">
              <a:buNone/>
            </a:pPr>
            <a:r>
              <a:rPr lang="en-US" altLang="zh-CN" sz="2800" b="1" dirty="0">
                <a:solidFill>
                  <a:srgbClr val="660033"/>
                </a:solidFill>
                <a:latin typeface="Comic Sans MS" panose="030F0702030302020204" pitchFamily="66" charset="0"/>
              </a:rPr>
              <a:t>  }</a:t>
            </a:r>
          </a:p>
          <a:p>
            <a:pPr eaLnBrk="1" hangingPunct="1">
              <a:buNone/>
            </a:pPr>
            <a:r>
              <a:rPr lang="en-US" altLang="zh-CN" sz="2800" b="1" dirty="0">
                <a:solidFill>
                  <a:srgbClr val="660033"/>
                </a:solidFill>
                <a:latin typeface="Comic Sans MS" panose="030F0702030302020204" pitchFamily="66" charset="0"/>
              </a:rPr>
              <a:t>}</a:t>
            </a:r>
          </a:p>
        </p:txBody>
      </p:sp>
      <p:sp>
        <p:nvSpPr>
          <p:cNvPr id="3" name="页脚占位符 2"/>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306CD482-EE4D-4ACA-8B3E-D19AE4B36366}"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1685" name="灯片编号占位符 3"/>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64</a:t>
            </a:fld>
            <a:endParaRPr lang="en-US" altLang="zh-CN" sz="14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706" name="Rectangle 3"/>
          <p:cNvSpPr>
            <a:spLocks noGrp="1"/>
          </p:cNvSpPr>
          <p:nvPr>
            <p:ph idx="1"/>
          </p:nvPr>
        </p:nvSpPr>
        <p:spPr>
          <a:xfrm>
            <a:off x="228600" y="533400"/>
            <a:ext cx="8686800" cy="5867400"/>
          </a:xfrm>
          <a:ln/>
        </p:spPr>
        <p:txBody>
          <a:bodyPr vert="horz" wrap="square" lIns="91440" tIns="45720" rIns="91440" bIns="45720" anchor="t" anchorCtr="0"/>
          <a:lstStyle/>
          <a:p>
            <a:pPr marL="0" indent="0" eaLnBrk="1" hangingPunct="1">
              <a:buNone/>
            </a:pPr>
            <a:endParaRPr lang="en-US" altLang="zh-CN" sz="2800" b="1" dirty="0">
              <a:latin typeface="Comic Sans MS" panose="030F0702030302020204" pitchFamily="66" charset="0"/>
            </a:endParaRPr>
          </a:p>
          <a:p>
            <a:pPr marL="0" indent="0" eaLnBrk="1" hangingPunct="1">
              <a:buNone/>
            </a:pPr>
            <a:r>
              <a:rPr lang="zh-CN" altLang="en-US" sz="2800" b="1" dirty="0">
                <a:latin typeface="Comic Sans MS" panose="030F0702030302020204" pitchFamily="66" charset="0"/>
              </a:rPr>
              <a:t>对于本题，首项值为</a:t>
            </a:r>
            <a:r>
              <a:rPr lang="en-US" altLang="zh-CN" sz="2800" b="1" dirty="0">
                <a:latin typeface="Comic Sans MS" panose="030F0702030302020204" pitchFamily="66" charset="0"/>
              </a:rPr>
              <a:t>x</a:t>
            </a:r>
            <a:r>
              <a:rPr lang="zh-CN" altLang="en-US" sz="2800" b="1" dirty="0">
                <a:latin typeface="Comic Sans MS" panose="030F0702030302020204" pitchFamily="66" charset="0"/>
              </a:rPr>
              <a:t>，级数第</a:t>
            </a:r>
            <a:r>
              <a:rPr lang="en-US" altLang="zh-CN" sz="2800" b="1" dirty="0">
                <a:latin typeface="Comic Sans MS" panose="030F0702030302020204" pitchFamily="66" charset="0"/>
              </a:rPr>
              <a:t>k(&gt;=0)</a:t>
            </a:r>
            <a:r>
              <a:rPr lang="zh-CN" altLang="en-US" sz="2800" b="1" dirty="0">
                <a:latin typeface="Comic Sans MS" panose="030F0702030302020204" pitchFamily="66" charset="0"/>
              </a:rPr>
              <a:t>项</a:t>
            </a:r>
            <a:r>
              <a:rPr lang="en-US" altLang="zh-CN" sz="2800" b="1" dirty="0">
                <a:latin typeface="Comic Sans MS" panose="030F0702030302020204" pitchFamily="66" charset="0"/>
              </a:rPr>
              <a:t>t</a:t>
            </a:r>
            <a:r>
              <a:rPr lang="en-US" altLang="zh-CN" sz="2800" b="1" baseline="-25000" dirty="0">
                <a:latin typeface="Comic Sans MS" panose="030F0702030302020204" pitchFamily="66" charset="0"/>
              </a:rPr>
              <a:t>k</a:t>
            </a:r>
            <a:r>
              <a:rPr lang="zh-CN" altLang="en-US" sz="2800" b="1" dirty="0">
                <a:latin typeface="Comic Sans MS" panose="030F0702030302020204" pitchFamily="66" charset="0"/>
              </a:rPr>
              <a:t>的算式为</a:t>
            </a:r>
          </a:p>
          <a:p>
            <a:pPr marL="0" indent="0" eaLnBrk="1" hangingPunct="1">
              <a:buNone/>
            </a:pPr>
            <a:r>
              <a:rPr lang="zh-CN" altLang="en-US" sz="2800" b="1" dirty="0">
                <a:latin typeface="Comic Sans MS" panose="030F0702030302020204" pitchFamily="66" charset="0"/>
              </a:rPr>
              <a:t>  </a:t>
            </a:r>
            <a:r>
              <a:rPr lang="zh-CN" altLang="en-US" sz="2800" b="1" dirty="0">
                <a:solidFill>
                  <a:schemeClr val="tx2"/>
                </a:solidFill>
                <a:latin typeface="Comic Sans MS" panose="030F0702030302020204" pitchFamily="66" charset="0"/>
              </a:rPr>
              <a:t>（</a:t>
            </a:r>
            <a:r>
              <a:rPr lang="en-US" altLang="zh-CN" sz="2800" b="1" dirty="0">
                <a:solidFill>
                  <a:schemeClr val="tx2"/>
                </a:solidFill>
                <a:latin typeface="Comic Sans MS" panose="030F0702030302020204" pitchFamily="66" charset="0"/>
              </a:rPr>
              <a:t>-1</a:t>
            </a:r>
            <a:r>
              <a:rPr lang="zh-CN" altLang="en-US" sz="2800" b="1" dirty="0">
                <a:solidFill>
                  <a:schemeClr val="tx2"/>
                </a:solidFill>
                <a:latin typeface="Comic Sans MS" panose="030F0702030302020204" pitchFamily="66" charset="0"/>
              </a:rPr>
              <a:t>）</a:t>
            </a:r>
            <a:r>
              <a:rPr lang="en-US" altLang="zh-CN" sz="2800" b="1" baseline="30000" dirty="0">
                <a:solidFill>
                  <a:schemeClr val="tx2"/>
                </a:solidFill>
                <a:latin typeface="Comic Sans MS" panose="030F0702030302020204" pitchFamily="66" charset="0"/>
              </a:rPr>
              <a:t>k </a:t>
            </a:r>
            <a:r>
              <a:rPr lang="en-US" altLang="zh-CN" sz="2800" b="1" dirty="0">
                <a:solidFill>
                  <a:schemeClr val="tx2"/>
                </a:solidFill>
                <a:latin typeface="Comic Sans MS" panose="030F0702030302020204" pitchFamily="66" charset="0"/>
              </a:rPr>
              <a:t>* x</a:t>
            </a:r>
            <a:r>
              <a:rPr lang="en-US" altLang="zh-CN" sz="2800" b="1" baseline="30000" dirty="0">
                <a:solidFill>
                  <a:schemeClr val="tx2"/>
                </a:solidFill>
                <a:latin typeface="Comic Sans MS" panose="030F0702030302020204" pitchFamily="66" charset="0"/>
              </a:rPr>
              <a:t>(2*k+1)</a:t>
            </a:r>
            <a:r>
              <a:rPr lang="en-US" altLang="zh-CN" sz="2800" b="1" dirty="0">
                <a:solidFill>
                  <a:schemeClr val="tx2"/>
                </a:solidFill>
                <a:latin typeface="Comic Sans MS" panose="030F0702030302020204" pitchFamily="66" charset="0"/>
              </a:rPr>
              <a:t>/((2*k+1)*k!)</a:t>
            </a:r>
          </a:p>
          <a:p>
            <a:pPr marL="0" indent="0" eaLnBrk="1" hangingPunct="1">
              <a:buNone/>
            </a:pPr>
            <a:r>
              <a:rPr lang="en-US" altLang="zh-CN" sz="2800" b="1" dirty="0">
                <a:latin typeface="Comic Sans MS" panose="030F0702030302020204" pitchFamily="66" charset="0"/>
              </a:rPr>
              <a:t>k+1</a:t>
            </a:r>
            <a:r>
              <a:rPr lang="zh-CN" altLang="en-US" sz="2800" b="1" dirty="0">
                <a:latin typeface="Comic Sans MS" panose="030F0702030302020204" pitchFamily="66" charset="0"/>
              </a:rPr>
              <a:t>项</a:t>
            </a:r>
            <a:r>
              <a:rPr lang="en-US" altLang="zh-CN" sz="2800" b="1" dirty="0">
                <a:latin typeface="Comic Sans MS" panose="030F0702030302020204" pitchFamily="66" charset="0"/>
              </a:rPr>
              <a:t>t</a:t>
            </a:r>
            <a:r>
              <a:rPr lang="en-US" altLang="zh-CN" sz="2800" b="1" baseline="-25000" dirty="0">
                <a:latin typeface="Comic Sans MS" panose="030F0702030302020204" pitchFamily="66" charset="0"/>
              </a:rPr>
              <a:t>k+1</a:t>
            </a:r>
            <a:r>
              <a:rPr lang="zh-CN" altLang="en-US" sz="2800" b="1" dirty="0">
                <a:latin typeface="Comic Sans MS" panose="030F0702030302020204" pitchFamily="66" charset="0"/>
              </a:rPr>
              <a:t>与</a:t>
            </a:r>
            <a:r>
              <a:rPr lang="en-US" altLang="zh-CN" sz="2800" b="1" dirty="0">
                <a:latin typeface="Comic Sans MS" panose="030F0702030302020204" pitchFamily="66" charset="0"/>
              </a:rPr>
              <a:t>k</a:t>
            </a:r>
            <a:r>
              <a:rPr lang="zh-CN" altLang="en-US" sz="2800" b="1" dirty="0">
                <a:latin typeface="Comic Sans MS" panose="030F0702030302020204" pitchFamily="66" charset="0"/>
              </a:rPr>
              <a:t>项</a:t>
            </a:r>
            <a:r>
              <a:rPr lang="en-US" altLang="zh-CN" sz="2800" b="1" dirty="0">
                <a:latin typeface="Comic Sans MS" panose="030F0702030302020204" pitchFamily="66" charset="0"/>
              </a:rPr>
              <a:t>t</a:t>
            </a:r>
            <a:r>
              <a:rPr lang="en-US" altLang="zh-CN" sz="2800" b="1" baseline="-25000" dirty="0">
                <a:latin typeface="Comic Sans MS" panose="030F0702030302020204" pitchFamily="66" charset="0"/>
              </a:rPr>
              <a:t>k</a:t>
            </a:r>
            <a:r>
              <a:rPr lang="zh-CN" altLang="en-US" sz="2800" b="1" dirty="0">
                <a:latin typeface="Comic Sans MS" panose="030F0702030302020204" pitchFamily="66" charset="0"/>
              </a:rPr>
              <a:t>有关系</a:t>
            </a:r>
          </a:p>
          <a:p>
            <a:pPr marL="0" indent="0" eaLnBrk="1" hangingPunct="1">
              <a:buNone/>
            </a:pPr>
            <a:r>
              <a:rPr lang="zh-CN" altLang="en-US" sz="2800" b="1" dirty="0">
                <a:latin typeface="Comic Sans MS" panose="030F0702030302020204" pitchFamily="66" charset="0"/>
              </a:rPr>
              <a:t>     </a:t>
            </a:r>
            <a:r>
              <a:rPr lang="en-US" altLang="zh-CN" sz="2800" b="1" dirty="0">
                <a:solidFill>
                  <a:schemeClr val="tx2"/>
                </a:solidFill>
                <a:latin typeface="Comic Sans MS" panose="030F0702030302020204" pitchFamily="66" charset="0"/>
              </a:rPr>
              <a:t>t</a:t>
            </a:r>
            <a:r>
              <a:rPr lang="en-US" altLang="zh-CN" sz="2800" b="1" baseline="-25000" dirty="0">
                <a:solidFill>
                  <a:schemeClr val="tx2"/>
                </a:solidFill>
                <a:latin typeface="Comic Sans MS" panose="030F0702030302020204" pitchFamily="66" charset="0"/>
              </a:rPr>
              <a:t>k+1 </a:t>
            </a:r>
            <a:r>
              <a:rPr lang="en-US" altLang="zh-CN" sz="2800" b="1" dirty="0">
                <a:solidFill>
                  <a:schemeClr val="tx2"/>
                </a:solidFill>
                <a:latin typeface="Comic Sans MS" panose="030F0702030302020204" pitchFamily="66" charset="0"/>
              </a:rPr>
              <a:t>= -t</a:t>
            </a:r>
            <a:r>
              <a:rPr lang="en-US" altLang="zh-CN" sz="2800" b="1" baseline="-25000" dirty="0">
                <a:solidFill>
                  <a:schemeClr val="tx2"/>
                </a:solidFill>
                <a:latin typeface="Comic Sans MS" panose="030F0702030302020204" pitchFamily="66" charset="0"/>
              </a:rPr>
              <a:t>k</a:t>
            </a:r>
            <a:r>
              <a:rPr lang="en-US" altLang="zh-CN" sz="2800" b="1" dirty="0">
                <a:solidFill>
                  <a:schemeClr val="tx2"/>
                </a:solidFill>
                <a:latin typeface="Comic Sans MS" panose="030F0702030302020204" pitchFamily="66" charset="0"/>
              </a:rPr>
              <a:t>*x*x*(2*k+1)/((2*k+3)*(k+1))</a:t>
            </a:r>
          </a:p>
          <a:p>
            <a:pPr marL="0" indent="0" eaLnBrk="1" hangingPunct="1">
              <a:buNone/>
            </a:pPr>
            <a:r>
              <a:rPr lang="en-US" altLang="zh-CN" sz="2800" b="1" dirty="0">
                <a:latin typeface="Comic Sans MS" panose="030F0702030302020204" pitchFamily="66" charset="0"/>
              </a:rPr>
              <a:t>t</a:t>
            </a:r>
            <a:r>
              <a:rPr lang="en-US" altLang="zh-CN" sz="2800" b="1" baseline="-25000" dirty="0">
                <a:latin typeface="Comic Sans MS" panose="030F0702030302020204" pitchFamily="66" charset="0"/>
              </a:rPr>
              <a:t>k</a:t>
            </a:r>
            <a:r>
              <a:rPr lang="zh-CN" altLang="en-US" sz="2800" b="1" dirty="0">
                <a:latin typeface="Comic Sans MS" panose="030F0702030302020204" pitchFamily="66" charset="0"/>
              </a:rPr>
              <a:t>是通项</a:t>
            </a:r>
            <a:r>
              <a:rPr lang="en-US" altLang="zh-CN" sz="2800" b="1" dirty="0">
                <a:latin typeface="Comic Sans MS" panose="030F0702030302020204" pitchFamily="66" charset="0"/>
              </a:rPr>
              <a:t>t</a:t>
            </a:r>
            <a:r>
              <a:rPr lang="zh-CN" altLang="en-US" sz="2800" b="1" dirty="0">
                <a:latin typeface="Comic Sans MS" panose="030F0702030302020204" pitchFamily="66" charset="0"/>
              </a:rPr>
              <a:t>的当前项值，</a:t>
            </a:r>
            <a:r>
              <a:rPr lang="en-US" altLang="zh-CN" sz="2800" b="1" dirty="0">
                <a:latin typeface="Comic Sans MS" panose="030F0702030302020204" pitchFamily="66" charset="0"/>
              </a:rPr>
              <a:t>t</a:t>
            </a:r>
            <a:r>
              <a:rPr lang="en-US" altLang="zh-CN" sz="2800" b="1" baseline="-25000" dirty="0">
                <a:latin typeface="Comic Sans MS" panose="030F0702030302020204" pitchFamily="66" charset="0"/>
              </a:rPr>
              <a:t>k+1</a:t>
            </a:r>
            <a:r>
              <a:rPr lang="zh-CN" altLang="en-US" sz="2800" b="1" dirty="0">
                <a:latin typeface="Comic Sans MS" panose="030F0702030302020204" pitchFamily="66" charset="0"/>
              </a:rPr>
              <a:t>是通项</a:t>
            </a:r>
            <a:r>
              <a:rPr lang="en-US" altLang="zh-CN" sz="2800" b="1" dirty="0">
                <a:latin typeface="Comic Sans MS" panose="030F0702030302020204" pitchFamily="66" charset="0"/>
              </a:rPr>
              <a:t>t</a:t>
            </a:r>
            <a:r>
              <a:rPr lang="zh-CN" altLang="en-US" sz="2800" b="1" dirty="0">
                <a:latin typeface="Comic Sans MS" panose="030F0702030302020204" pitchFamily="66" charset="0"/>
              </a:rPr>
              <a:t>的下一个当前项值。由当前项</a:t>
            </a:r>
            <a:r>
              <a:rPr lang="en-US" altLang="zh-CN" sz="2800" b="1" dirty="0">
                <a:latin typeface="Comic Sans MS" panose="030F0702030302020204" pitchFamily="66" charset="0"/>
              </a:rPr>
              <a:t>t</a:t>
            </a:r>
            <a:r>
              <a:rPr lang="zh-CN" altLang="en-US" sz="2800" b="1" dirty="0">
                <a:latin typeface="Comic Sans MS" panose="030F0702030302020204" pitchFamily="66" charset="0"/>
              </a:rPr>
              <a:t>和</a:t>
            </a:r>
            <a:r>
              <a:rPr lang="en-US" altLang="zh-CN" sz="2800" b="1" dirty="0">
                <a:latin typeface="Comic Sans MS" panose="030F0702030302020204" pitchFamily="66" charset="0"/>
              </a:rPr>
              <a:t>k</a:t>
            </a:r>
            <a:r>
              <a:rPr lang="zh-CN" altLang="en-US" sz="2800" b="1" dirty="0">
                <a:latin typeface="Comic Sans MS" panose="030F0702030302020204" pitchFamily="66" charset="0"/>
              </a:rPr>
              <a:t>计算</a:t>
            </a:r>
            <a:r>
              <a:rPr lang="en-US" altLang="zh-CN" sz="2800" b="1" dirty="0">
                <a:latin typeface="Comic Sans MS" panose="030F0702030302020204" pitchFamily="66" charset="0"/>
              </a:rPr>
              <a:t>t</a:t>
            </a:r>
            <a:r>
              <a:rPr lang="zh-CN" altLang="en-US" sz="2800" b="1" dirty="0">
                <a:latin typeface="Comic Sans MS" panose="030F0702030302020204" pitchFamily="66" charset="0"/>
              </a:rPr>
              <a:t>的下一个当前项值</a:t>
            </a:r>
            <a:r>
              <a:rPr lang="en-US" altLang="zh-CN" sz="2800" b="1" dirty="0">
                <a:latin typeface="Comic Sans MS" panose="030F0702030302020204" pitchFamily="66" charset="0"/>
              </a:rPr>
              <a:t>t’</a:t>
            </a:r>
            <a:r>
              <a:rPr lang="zh-CN" altLang="en-US" sz="2800" b="1" dirty="0">
                <a:latin typeface="Comic Sans MS" panose="030F0702030302020204" pitchFamily="66" charset="0"/>
              </a:rPr>
              <a:t>，可用以下表达式实现：</a:t>
            </a:r>
          </a:p>
          <a:p>
            <a:pPr marL="0" indent="0" eaLnBrk="1" hangingPunct="1">
              <a:buNone/>
            </a:pPr>
            <a:r>
              <a:rPr lang="zh-CN" altLang="en-US" sz="2800" b="1" dirty="0">
                <a:latin typeface="Comic Sans MS" panose="030F0702030302020204" pitchFamily="66" charset="0"/>
              </a:rPr>
              <a:t>    </a:t>
            </a:r>
            <a:r>
              <a:rPr lang="en-US" altLang="zh-CN" sz="2800" b="1" dirty="0">
                <a:solidFill>
                  <a:schemeClr val="tx2"/>
                </a:solidFill>
                <a:latin typeface="Comic Sans MS" panose="030F0702030302020204" pitchFamily="66" charset="0"/>
              </a:rPr>
              <a:t>t’ = -t*x*x*(2.0*k+1.0)/((2.0*k+3)*(k+1))</a:t>
            </a:r>
          </a:p>
          <a:p>
            <a:pPr marL="0" indent="0" eaLnBrk="1" hangingPunct="1">
              <a:buNone/>
            </a:pPr>
            <a:r>
              <a:rPr lang="zh-CN" altLang="en-US" sz="2800" b="1" dirty="0">
                <a:latin typeface="Comic Sans MS" panose="030F0702030302020204" pitchFamily="66" charset="0"/>
              </a:rPr>
              <a:t>把以上式子代入上述算法，并令</a:t>
            </a:r>
            <a:r>
              <a:rPr lang="en-US" altLang="zh-CN" sz="2800" b="1" dirty="0">
                <a:latin typeface="Comic Sans MS" panose="030F0702030302020204" pitchFamily="66" charset="0"/>
              </a:rPr>
              <a:t>x</a:t>
            </a:r>
            <a:r>
              <a:rPr lang="zh-CN" altLang="en-US" sz="2800" b="1" dirty="0">
                <a:latin typeface="Comic Sans MS" panose="030F0702030302020204" pitchFamily="66" charset="0"/>
              </a:rPr>
              <a:t>的值由输入给定，写出程序如下：</a:t>
            </a:r>
          </a:p>
        </p:txBody>
      </p:sp>
      <p:sp>
        <p:nvSpPr>
          <p:cNvPr id="3" name="页脚占位符 2"/>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DED3AFD5-A972-41D7-8FEC-B02CEB755FD9}"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2709" name="灯片编号占位符 3"/>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65</a:t>
            </a:fld>
            <a:endParaRPr lang="en-US" altLang="zh-CN" sz="14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30" name="Rectangle 3"/>
          <p:cNvSpPr>
            <a:spLocks noGrp="1"/>
          </p:cNvSpPr>
          <p:nvPr>
            <p:ph idx="1"/>
          </p:nvPr>
        </p:nvSpPr>
        <p:spPr>
          <a:xfrm>
            <a:off x="228600" y="381000"/>
            <a:ext cx="8686800" cy="6096000"/>
          </a:xfrm>
          <a:ln>
            <a:solidFill>
              <a:schemeClr val="hlink">
                <a:alpha val="100000"/>
              </a:schemeClr>
            </a:solidFill>
            <a:miter lim="800000"/>
          </a:ln>
        </p:spPr>
        <p:txBody>
          <a:bodyPr vert="horz" wrap="square" lIns="91440" tIns="45720" rIns="91440" bIns="45720" anchor="t" anchorCtr="0"/>
          <a:lstStyle/>
          <a:p>
            <a:pPr eaLnBrk="1" hangingPunct="1">
              <a:lnSpc>
                <a:spcPct val="90000"/>
              </a:lnSpc>
              <a:buNone/>
            </a:pPr>
            <a:r>
              <a:rPr lang="en-US" altLang="zh-CN" sz="2400" b="1" dirty="0">
                <a:latin typeface="Comic Sans MS" panose="030F0702030302020204" pitchFamily="66" charset="0"/>
              </a:rPr>
              <a:t>#include  &lt;stdio.h&gt;</a:t>
            </a:r>
          </a:p>
          <a:p>
            <a:pPr eaLnBrk="1" hangingPunct="1">
              <a:lnSpc>
                <a:spcPct val="90000"/>
              </a:lnSpc>
              <a:buNone/>
            </a:pPr>
            <a:r>
              <a:rPr lang="en-US" altLang="zh-CN" sz="2400" b="1" dirty="0">
                <a:latin typeface="Comic Sans MS" panose="030F0702030302020204" pitchFamily="66" charset="0"/>
              </a:rPr>
              <a:t>#include  &lt;math.h&gt;</a:t>
            </a:r>
          </a:p>
          <a:p>
            <a:pPr eaLnBrk="1" hangingPunct="1">
              <a:lnSpc>
                <a:spcPct val="90000"/>
              </a:lnSpc>
              <a:buNone/>
            </a:pPr>
            <a:r>
              <a:rPr lang="en-US" altLang="zh-CN" sz="2400" b="1" dirty="0">
                <a:latin typeface="Comic Sans MS" panose="030F0702030302020204" pitchFamily="66" charset="0"/>
              </a:rPr>
              <a:t>#define  Epsilon  0.000001 </a:t>
            </a:r>
          </a:p>
          <a:p>
            <a:pPr eaLnBrk="1" hangingPunct="1">
              <a:lnSpc>
                <a:spcPct val="90000"/>
              </a:lnSpc>
              <a:buNone/>
            </a:pPr>
            <a:r>
              <a:rPr lang="en-US" altLang="zh-CN" sz="2400" b="1" dirty="0">
                <a:latin typeface="Comic Sans MS" panose="030F0702030302020204" pitchFamily="66" charset="0"/>
              </a:rPr>
              <a:t>int main()</a:t>
            </a:r>
          </a:p>
          <a:p>
            <a:pPr eaLnBrk="1" hangingPunct="1">
              <a:lnSpc>
                <a:spcPct val="90000"/>
              </a:lnSpc>
              <a:buNone/>
            </a:pPr>
            <a:r>
              <a:rPr lang="en-US" altLang="zh-CN" sz="2400" b="1" dirty="0">
                <a:latin typeface="Comic Sans MS" panose="030F0702030302020204" pitchFamily="66" charset="0"/>
              </a:rPr>
              <a:t>{  int k; double s, x, t;</a:t>
            </a:r>
          </a:p>
          <a:p>
            <a:pPr eaLnBrk="1" hangingPunct="1">
              <a:lnSpc>
                <a:spcPct val="90000"/>
              </a:lnSpc>
              <a:buNone/>
            </a:pPr>
            <a:r>
              <a:rPr lang="en-US" altLang="zh-CN" sz="2400" b="1" dirty="0">
                <a:latin typeface="Comic Sans MS" panose="030F0702030302020204" pitchFamily="66" charset="0"/>
              </a:rPr>
              <a:t>   printf(“Enter x.\n”);  scanf(“%lf”, &amp;x);</a:t>
            </a:r>
          </a:p>
          <a:p>
            <a:pPr eaLnBrk="1" hangingPunct="1">
              <a:lnSpc>
                <a:spcPct val="90000"/>
              </a:lnSpc>
              <a:buNone/>
            </a:pPr>
            <a:r>
              <a:rPr lang="en-US" altLang="zh-CN" sz="2400" b="1" dirty="0">
                <a:latin typeface="Comic Sans MS" panose="030F0702030302020204" pitchFamily="66" charset="0"/>
              </a:rPr>
              <a:t>    s = 0.0;  </a:t>
            </a:r>
            <a:r>
              <a:rPr lang="en-US" altLang="zh-CN" sz="2400" b="1" dirty="0">
                <a:solidFill>
                  <a:schemeClr val="tx2"/>
                </a:solidFill>
                <a:latin typeface="Comic Sans MS" panose="030F0702030302020204" pitchFamily="66" charset="0"/>
              </a:rPr>
              <a:t>/* </a:t>
            </a:r>
            <a:r>
              <a:rPr lang="zh-CN" altLang="en-US" sz="2400" b="1" dirty="0">
                <a:solidFill>
                  <a:schemeClr val="tx2"/>
                </a:solidFill>
                <a:latin typeface="Comic Sans MS" panose="030F0702030302020204" pitchFamily="66" charset="0"/>
              </a:rPr>
              <a:t>级数的部分和变量</a:t>
            </a:r>
            <a:r>
              <a:rPr lang="en-US" altLang="zh-CN" sz="2400" b="1" dirty="0">
                <a:solidFill>
                  <a:schemeClr val="tx2"/>
                </a:solidFill>
                <a:latin typeface="Comic Sans MS" panose="030F0702030302020204" pitchFamily="66" charset="0"/>
              </a:rPr>
              <a:t>s</a:t>
            </a:r>
            <a:r>
              <a:rPr lang="zh-CN" altLang="en-US" sz="2400" b="1" dirty="0">
                <a:solidFill>
                  <a:schemeClr val="tx2"/>
                </a:solidFill>
                <a:latin typeface="Comic Sans MS" panose="030F0702030302020204" pitchFamily="66" charset="0"/>
              </a:rPr>
              <a:t>置初值</a:t>
            </a:r>
            <a:r>
              <a:rPr lang="en-US" altLang="zh-CN" sz="2400" b="1" dirty="0">
                <a:solidFill>
                  <a:schemeClr val="tx2"/>
                </a:solidFill>
                <a:latin typeface="Comic Sans MS" panose="030F0702030302020204" pitchFamily="66" charset="0"/>
              </a:rPr>
              <a:t>0 */</a:t>
            </a:r>
          </a:p>
          <a:p>
            <a:pPr eaLnBrk="1" hangingPunct="1">
              <a:lnSpc>
                <a:spcPct val="90000"/>
              </a:lnSpc>
              <a:buNone/>
            </a:pPr>
            <a:r>
              <a:rPr lang="en-US" altLang="zh-CN" sz="2400" b="1" dirty="0">
                <a:latin typeface="Comic Sans MS" panose="030F0702030302020204" pitchFamily="66" charset="0"/>
              </a:rPr>
              <a:t>    t = x; </a:t>
            </a:r>
            <a:r>
              <a:rPr lang="en-US" altLang="zh-CN" sz="2400" b="1" dirty="0">
                <a:solidFill>
                  <a:schemeClr val="tx2"/>
                </a:solidFill>
                <a:latin typeface="Comic Sans MS" panose="030F0702030302020204" pitchFamily="66" charset="0"/>
              </a:rPr>
              <a:t>/* </a:t>
            </a:r>
            <a:r>
              <a:rPr lang="zh-CN" altLang="en-US" sz="2400" b="1" dirty="0">
                <a:solidFill>
                  <a:schemeClr val="tx2"/>
                </a:solidFill>
                <a:latin typeface="Comic Sans MS" panose="030F0702030302020204" pitchFamily="66" charset="0"/>
              </a:rPr>
              <a:t>置通项变量</a:t>
            </a:r>
            <a:r>
              <a:rPr lang="en-US" altLang="zh-CN" sz="2400" b="1" dirty="0">
                <a:solidFill>
                  <a:schemeClr val="tx2"/>
                </a:solidFill>
                <a:latin typeface="Comic Sans MS" panose="030F0702030302020204" pitchFamily="66" charset="0"/>
              </a:rPr>
              <a:t>t</a:t>
            </a:r>
            <a:r>
              <a:rPr lang="zh-CN" altLang="en-US" sz="2400" b="1" dirty="0">
                <a:solidFill>
                  <a:schemeClr val="tx2"/>
                </a:solidFill>
                <a:latin typeface="Comic Sans MS" panose="030F0702030302020204" pitchFamily="66" charset="0"/>
              </a:rPr>
              <a:t>为级数的首项值 *</a:t>
            </a:r>
            <a:r>
              <a:rPr lang="en-US" altLang="zh-CN" sz="2400" b="1" dirty="0">
                <a:solidFill>
                  <a:schemeClr val="tx2"/>
                </a:solidFill>
                <a:latin typeface="Comic Sans MS" panose="030F0702030302020204" pitchFamily="66" charset="0"/>
              </a:rPr>
              <a:t>/</a:t>
            </a:r>
          </a:p>
          <a:p>
            <a:pPr eaLnBrk="1" hangingPunct="1">
              <a:lnSpc>
                <a:spcPct val="90000"/>
              </a:lnSpc>
              <a:buNone/>
            </a:pPr>
            <a:r>
              <a:rPr lang="en-US" altLang="zh-CN" sz="2400" b="1" dirty="0">
                <a:latin typeface="Comic Sans MS" panose="030F0702030302020204" pitchFamily="66" charset="0"/>
              </a:rPr>
              <a:t>    k = 0; </a:t>
            </a:r>
            <a:r>
              <a:rPr lang="en-US" altLang="zh-CN" sz="2400" b="1" dirty="0">
                <a:solidFill>
                  <a:schemeClr val="tx2"/>
                </a:solidFill>
                <a:latin typeface="Comic Sans MS" panose="030F0702030302020204" pitchFamily="66" charset="0"/>
              </a:rPr>
              <a:t>/* </a:t>
            </a:r>
            <a:r>
              <a:rPr lang="zh-CN" altLang="en-US" sz="2400" b="1" dirty="0">
                <a:solidFill>
                  <a:schemeClr val="tx2"/>
                </a:solidFill>
                <a:latin typeface="Comic Sans MS" panose="030F0702030302020204" pitchFamily="66" charset="0"/>
              </a:rPr>
              <a:t>置项序号变量</a:t>
            </a:r>
            <a:r>
              <a:rPr lang="en-US" altLang="zh-CN" sz="2400" b="1" dirty="0">
                <a:solidFill>
                  <a:schemeClr val="tx2"/>
                </a:solidFill>
                <a:latin typeface="Comic Sans MS" panose="030F0702030302020204" pitchFamily="66" charset="0"/>
              </a:rPr>
              <a:t>k</a:t>
            </a:r>
            <a:r>
              <a:rPr lang="zh-CN" altLang="en-US" sz="2400" b="1" dirty="0">
                <a:solidFill>
                  <a:schemeClr val="tx2"/>
                </a:solidFill>
                <a:latin typeface="Comic Sans MS" panose="030F0702030302020204" pitchFamily="66" charset="0"/>
              </a:rPr>
              <a:t>为</a:t>
            </a:r>
            <a:r>
              <a:rPr lang="en-US" altLang="zh-CN" sz="2400" b="1" dirty="0">
                <a:solidFill>
                  <a:schemeClr val="tx2"/>
                </a:solidFill>
                <a:latin typeface="Comic Sans MS" panose="030F0702030302020204" pitchFamily="66" charset="0"/>
              </a:rPr>
              <a:t>0 */</a:t>
            </a:r>
          </a:p>
          <a:p>
            <a:pPr eaLnBrk="1" hangingPunct="1">
              <a:lnSpc>
                <a:spcPct val="90000"/>
              </a:lnSpc>
              <a:buNone/>
            </a:pPr>
            <a:r>
              <a:rPr lang="en-US" altLang="zh-CN" sz="2400" b="1" dirty="0">
                <a:latin typeface="Comic Sans MS" panose="030F0702030302020204" pitchFamily="66" charset="0"/>
              </a:rPr>
              <a:t>    while (fabs(t) &gt;= Epsilon) {</a:t>
            </a:r>
          </a:p>
          <a:p>
            <a:pPr eaLnBrk="1" hangingPunct="1">
              <a:lnSpc>
                <a:spcPct val="90000"/>
              </a:lnSpc>
              <a:buNone/>
            </a:pPr>
            <a:r>
              <a:rPr lang="en-US" altLang="zh-CN" sz="2400" b="1" dirty="0">
                <a:latin typeface="Comic Sans MS" panose="030F0702030302020204" pitchFamily="66" charset="0"/>
              </a:rPr>
              <a:t>      s += t; t = -t*x*x*(2.0*k+1)/((2.0*k+3)*(k+1)); </a:t>
            </a:r>
          </a:p>
          <a:p>
            <a:pPr eaLnBrk="1" hangingPunct="1">
              <a:lnSpc>
                <a:spcPct val="90000"/>
              </a:lnSpc>
              <a:buNone/>
            </a:pPr>
            <a:r>
              <a:rPr lang="en-US" altLang="zh-CN" sz="2400" b="1" dirty="0">
                <a:latin typeface="Comic Sans MS" panose="030F0702030302020204" pitchFamily="66" charset="0"/>
              </a:rPr>
              <a:t>      k++;     </a:t>
            </a:r>
            <a:r>
              <a:rPr lang="en-US" altLang="zh-CN" sz="2400" b="1" dirty="0">
                <a:solidFill>
                  <a:schemeClr val="tx2"/>
                </a:solidFill>
                <a:latin typeface="Comic Sans MS" panose="030F0702030302020204" pitchFamily="66" charset="0"/>
              </a:rPr>
              <a:t>/* </a:t>
            </a:r>
            <a:r>
              <a:rPr lang="zh-CN" altLang="en-US" sz="2400" b="1" dirty="0">
                <a:solidFill>
                  <a:schemeClr val="tx2"/>
                </a:solidFill>
                <a:latin typeface="Comic Sans MS" panose="030F0702030302020204" pitchFamily="66" charset="0"/>
              </a:rPr>
              <a:t>项序号增</a:t>
            </a:r>
            <a:r>
              <a:rPr lang="en-US" altLang="zh-CN" sz="2400" b="1" dirty="0">
                <a:solidFill>
                  <a:schemeClr val="tx2"/>
                </a:solidFill>
                <a:latin typeface="Comic Sans MS" panose="030F0702030302020204" pitchFamily="66" charset="0"/>
              </a:rPr>
              <a:t>1 */</a:t>
            </a:r>
            <a:endParaRPr lang="en-US" altLang="zh-CN" sz="2400" b="1" dirty="0">
              <a:latin typeface="Comic Sans MS" panose="030F0702030302020204" pitchFamily="66" charset="0"/>
            </a:endParaRPr>
          </a:p>
          <a:p>
            <a:pPr eaLnBrk="1" hangingPunct="1">
              <a:lnSpc>
                <a:spcPct val="90000"/>
              </a:lnSpc>
              <a:buNone/>
            </a:pPr>
            <a:r>
              <a:rPr lang="en-US" altLang="zh-CN" sz="2400" b="1" dirty="0">
                <a:latin typeface="Comic Sans MS" panose="030F0702030302020204" pitchFamily="66" charset="0"/>
              </a:rPr>
              <a:t>    }  </a:t>
            </a:r>
          </a:p>
          <a:p>
            <a:pPr eaLnBrk="1" hangingPunct="1">
              <a:lnSpc>
                <a:spcPct val="90000"/>
              </a:lnSpc>
              <a:buNone/>
            </a:pPr>
            <a:r>
              <a:rPr lang="en-US" altLang="zh-CN" sz="2400" b="1" dirty="0">
                <a:latin typeface="Comic Sans MS" panose="030F0702030302020204" pitchFamily="66" charset="0"/>
              </a:rPr>
              <a:t>    printf(“s(%f) = %f\n”, x, s);</a:t>
            </a:r>
          </a:p>
          <a:p>
            <a:pPr eaLnBrk="1" hangingPunct="1">
              <a:lnSpc>
                <a:spcPct val="90000"/>
              </a:lnSpc>
              <a:buNone/>
            </a:pPr>
            <a:r>
              <a:rPr lang="en-US" altLang="zh-CN" sz="2400" b="1" dirty="0">
                <a:latin typeface="Comic Sans MS" panose="030F0702030302020204" pitchFamily="66" charset="0"/>
              </a:rPr>
              <a:t>}</a:t>
            </a:r>
          </a:p>
        </p:txBody>
      </p:sp>
      <p:sp>
        <p:nvSpPr>
          <p:cNvPr id="3" name="页脚占位符 2"/>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384B4A44-50E1-4524-821B-247F42FF3C2A}"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3733" name="灯片编号占位符 3"/>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66</a:t>
            </a:fld>
            <a:endParaRPr lang="en-US" altLang="zh-CN" sz="14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4" name="Rectangle 3"/>
          <p:cNvSpPr>
            <a:spLocks noGrp="1"/>
          </p:cNvSpPr>
          <p:nvPr>
            <p:ph idx="1"/>
          </p:nvPr>
        </p:nvSpPr>
        <p:spPr>
          <a:xfrm>
            <a:off x="228600" y="457200"/>
            <a:ext cx="8686800" cy="5867400"/>
          </a:xfrm>
          <a:ln/>
        </p:spPr>
        <p:txBody>
          <a:bodyPr vert="horz" wrap="square" lIns="91440" tIns="45720" rIns="91440" bIns="45720" anchor="t" anchorCtr="0"/>
          <a:lstStyle/>
          <a:p>
            <a:pPr marL="0" indent="0" algn="just" eaLnBrk="1" hangingPunct="1">
              <a:buNone/>
            </a:pPr>
            <a:r>
              <a:rPr lang="en-US" altLang="zh-CN" b="1" dirty="0">
                <a:latin typeface="Comic Sans MS" panose="030F0702030302020204" pitchFamily="66" charset="0"/>
              </a:rPr>
              <a:t>【</a:t>
            </a:r>
            <a:r>
              <a:rPr lang="zh-CN" altLang="en-US" b="1" dirty="0">
                <a:latin typeface="Comic Sans MS" panose="030F0702030302020204" pitchFamily="66" charset="0"/>
              </a:rPr>
              <a:t>例</a:t>
            </a:r>
            <a:r>
              <a:rPr lang="en-US" altLang="zh-CN" b="1" dirty="0">
                <a:latin typeface="Comic Sans MS" panose="030F0702030302020204" pitchFamily="66" charset="0"/>
              </a:rPr>
              <a:t>7】</a:t>
            </a:r>
            <a:r>
              <a:rPr lang="zh-CN" altLang="en-US" b="1" dirty="0">
                <a:latin typeface="Comic Sans MS" panose="030F0702030302020204" pitchFamily="66" charset="0"/>
              </a:rPr>
              <a:t>编制从键盘输入整数序列，并按输入顺序输出到指定的文件中的程序。</a:t>
            </a:r>
          </a:p>
          <a:p>
            <a:pPr marL="0" indent="0" algn="just" eaLnBrk="1" hangingPunct="1">
              <a:buNone/>
            </a:pPr>
            <a:r>
              <a:rPr lang="zh-CN" altLang="en-US" b="1" dirty="0">
                <a:solidFill>
                  <a:srgbClr val="CC6600"/>
                </a:solidFill>
                <a:latin typeface="Comic Sans MS" panose="030F0702030302020204" pitchFamily="66" charset="0"/>
              </a:rPr>
              <a:t>    程序循环地从键盘输入整数，将整数输出到指定的文件中。当程序发现不能从键盘输入整数时结束循环。</a:t>
            </a:r>
          </a:p>
        </p:txBody>
      </p:sp>
      <p:sp>
        <p:nvSpPr>
          <p:cNvPr id="3" name="页脚占位符 2"/>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2652CBDD-1051-451A-A281-1EAE5FE9108A}"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4757" name="灯片编号占位符 3"/>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67</a:t>
            </a:fld>
            <a:endParaRPr lang="en-US" altLang="zh-CN" sz="14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8" name="Rectangle 3"/>
          <p:cNvSpPr>
            <a:spLocks noGrp="1"/>
          </p:cNvSpPr>
          <p:nvPr>
            <p:ph idx="1"/>
          </p:nvPr>
        </p:nvSpPr>
        <p:spPr>
          <a:xfrm>
            <a:off x="228600" y="152400"/>
            <a:ext cx="8686800" cy="6400800"/>
          </a:xfrm>
          <a:ln>
            <a:solidFill>
              <a:schemeClr val="hlink">
                <a:alpha val="100000"/>
              </a:schemeClr>
            </a:solidFill>
            <a:miter lim="800000"/>
          </a:ln>
        </p:spPr>
        <p:txBody>
          <a:bodyPr vert="horz" wrap="square" lIns="91440" tIns="45720" rIns="91440" bIns="45720" anchor="t" anchorCtr="0"/>
          <a:lstStyle/>
          <a:p>
            <a:pPr eaLnBrk="1" hangingPunct="1">
              <a:lnSpc>
                <a:spcPct val="90000"/>
              </a:lnSpc>
              <a:buNone/>
            </a:pPr>
            <a:r>
              <a:rPr lang="en-US" altLang="zh-CN" sz="2200" b="1" dirty="0">
                <a:latin typeface="Comic Sans MS" panose="030F0702030302020204" pitchFamily="66" charset="0"/>
              </a:rPr>
              <a:t>#include &lt;stdio.h&gt;</a:t>
            </a:r>
          </a:p>
          <a:p>
            <a:pPr algn="just" eaLnBrk="1" hangingPunct="1">
              <a:lnSpc>
                <a:spcPct val="90000"/>
              </a:lnSpc>
              <a:buNone/>
            </a:pPr>
            <a:r>
              <a:rPr lang="en-US" altLang="zh-CN" sz="2200" b="1" dirty="0">
                <a:latin typeface="Comic Sans MS" panose="030F0702030302020204" pitchFamily="66" charset="0"/>
              </a:rPr>
              <a:t>FILE *fp;</a:t>
            </a:r>
          </a:p>
          <a:p>
            <a:pPr algn="just" eaLnBrk="1" hangingPunct="1">
              <a:lnSpc>
                <a:spcPct val="90000"/>
              </a:lnSpc>
              <a:buNone/>
            </a:pPr>
            <a:r>
              <a:rPr lang="en-US" altLang="zh-CN" sz="2200" b="1" dirty="0">
                <a:latin typeface="Comic Sans MS" panose="030F0702030302020204" pitchFamily="66" charset="0"/>
              </a:rPr>
              <a:t>int main()</a:t>
            </a:r>
          </a:p>
          <a:p>
            <a:pPr algn="just" eaLnBrk="1" hangingPunct="1">
              <a:lnSpc>
                <a:spcPct val="90000"/>
              </a:lnSpc>
              <a:buNone/>
            </a:pPr>
            <a:r>
              <a:rPr lang="en-US" altLang="zh-CN" sz="2200" b="1" dirty="0">
                <a:latin typeface="Comic Sans MS" panose="030F0702030302020204" pitchFamily="66" charset="0"/>
              </a:rPr>
              <a:t>{ int x, k;  char fname[40];</a:t>
            </a:r>
          </a:p>
          <a:p>
            <a:pPr algn="just" eaLnBrk="1" hangingPunct="1">
              <a:lnSpc>
                <a:spcPct val="90000"/>
              </a:lnSpc>
              <a:buNone/>
            </a:pPr>
            <a:r>
              <a:rPr lang="en-US" altLang="zh-CN" sz="2200" b="1" dirty="0">
                <a:latin typeface="Comic Sans MS" panose="030F0702030302020204" pitchFamily="66" charset="0"/>
              </a:rPr>
              <a:t>  printf(”</a:t>
            </a:r>
            <a:r>
              <a:rPr lang="zh-CN" altLang="en-US" sz="2200" b="1" dirty="0">
                <a:latin typeface="Comic Sans MS" panose="030F0702030302020204" pitchFamily="66" charset="0"/>
              </a:rPr>
              <a:t>输入文件名</a:t>
            </a:r>
            <a:r>
              <a:rPr lang="en-US" altLang="zh-CN" sz="2200" b="1" dirty="0">
                <a:latin typeface="Comic Sans MS" panose="030F0702030302020204" pitchFamily="66" charset="0"/>
              </a:rPr>
              <a:t>!\n”);scanf(”%s%*c”, fname);</a:t>
            </a:r>
            <a:endParaRPr lang="en-US" altLang="zh-CN" sz="2200" dirty="0">
              <a:latin typeface="Comic Sans MS" panose="030F0702030302020204" pitchFamily="66" charset="0"/>
            </a:endParaRPr>
          </a:p>
          <a:p>
            <a:pPr eaLnBrk="1" hangingPunct="1">
              <a:lnSpc>
                <a:spcPct val="90000"/>
              </a:lnSpc>
              <a:buNone/>
            </a:pPr>
            <a:r>
              <a:rPr lang="en-US" altLang="zh-CN" sz="2200" b="1" dirty="0">
                <a:latin typeface="Comic Sans MS" panose="030F0702030302020204" pitchFamily="66" charset="0"/>
              </a:rPr>
              <a:t>  if ((fp=fopen(fname, "w")) == NULL)  { </a:t>
            </a:r>
          </a:p>
          <a:p>
            <a:pPr eaLnBrk="1" hangingPunct="1">
              <a:lnSpc>
                <a:spcPct val="90000"/>
              </a:lnSpc>
              <a:buNone/>
            </a:pPr>
            <a:r>
              <a:rPr lang="en-US" altLang="zh-CN" sz="2200" b="1" dirty="0">
                <a:latin typeface="Comic Sans MS" panose="030F0702030302020204" pitchFamily="66" charset="0"/>
              </a:rPr>
              <a:t>    printf("</a:t>
            </a:r>
            <a:r>
              <a:rPr lang="zh-CN" altLang="en-US" sz="2200" b="1" dirty="0">
                <a:latin typeface="Comic Sans MS" panose="030F0702030302020204" pitchFamily="66" charset="0"/>
              </a:rPr>
              <a:t>不能打开文件 </a:t>
            </a:r>
            <a:r>
              <a:rPr lang="en-US" altLang="zh-CN" sz="2200" b="1" dirty="0">
                <a:latin typeface="Comic Sans MS" panose="030F0702030302020204" pitchFamily="66" charset="0"/>
              </a:rPr>
              <a:t>%s</a:t>
            </a:r>
            <a:r>
              <a:rPr lang="zh-CN" altLang="en-US" sz="2200" b="1" dirty="0">
                <a:latin typeface="Comic Sans MS" panose="030F0702030302020204" pitchFamily="66" charset="0"/>
              </a:rPr>
              <a:t>。</a:t>
            </a:r>
            <a:r>
              <a:rPr lang="en-US" altLang="zh-CN" sz="2200" b="1" dirty="0">
                <a:latin typeface="Comic Sans MS" panose="030F0702030302020204" pitchFamily="66" charset="0"/>
              </a:rPr>
              <a:t>\n", fname);</a:t>
            </a:r>
          </a:p>
          <a:p>
            <a:pPr eaLnBrk="1" hangingPunct="1">
              <a:lnSpc>
                <a:spcPct val="90000"/>
              </a:lnSpc>
              <a:buNone/>
            </a:pPr>
            <a:r>
              <a:rPr lang="en-US" altLang="zh-CN" sz="2200" b="1" dirty="0">
                <a:latin typeface="Comic Sans MS" panose="030F0702030302020204" pitchFamily="66" charset="0"/>
              </a:rPr>
              <a:t>    return 0; }</a:t>
            </a:r>
          </a:p>
          <a:p>
            <a:pPr eaLnBrk="1" hangingPunct="1">
              <a:lnSpc>
                <a:spcPct val="90000"/>
              </a:lnSpc>
              <a:buNone/>
            </a:pPr>
            <a:r>
              <a:rPr lang="en-US" altLang="zh-CN" sz="2200" b="1" dirty="0">
                <a:latin typeface="Comic Sans MS" panose="030F0702030302020204" pitchFamily="66" charset="0"/>
              </a:rPr>
              <a:t>  k = 1;</a:t>
            </a:r>
          </a:p>
          <a:p>
            <a:pPr eaLnBrk="1" hangingPunct="1">
              <a:lnSpc>
                <a:spcPct val="90000"/>
              </a:lnSpc>
              <a:buNone/>
            </a:pPr>
            <a:r>
              <a:rPr lang="en-US" altLang="zh-CN" sz="2200" b="1" dirty="0">
                <a:latin typeface="Comic Sans MS" panose="030F0702030302020204" pitchFamily="66" charset="0"/>
              </a:rPr>
              <a:t>  while(</a:t>
            </a:r>
            <a:r>
              <a:rPr lang="en-US" altLang="zh-CN" sz="2200" b="1" dirty="0">
                <a:solidFill>
                  <a:schemeClr val="folHlink"/>
                </a:solidFill>
                <a:latin typeface="Comic Sans MS" panose="030F0702030302020204" pitchFamily="66" charset="0"/>
              </a:rPr>
              <a:t>scanf(”%d”, &amp;x) == 1</a:t>
            </a:r>
            <a:r>
              <a:rPr lang="en-US" altLang="zh-CN" sz="2200" b="1" dirty="0">
                <a:latin typeface="Comic Sans MS" panose="030F0702030302020204" pitchFamily="66" charset="0"/>
              </a:rPr>
              <a:t>) { </a:t>
            </a:r>
          </a:p>
          <a:p>
            <a:pPr eaLnBrk="1" hangingPunct="1">
              <a:lnSpc>
                <a:spcPct val="90000"/>
              </a:lnSpc>
              <a:buNone/>
            </a:pPr>
            <a:r>
              <a:rPr lang="en-US" altLang="zh-CN" sz="2200" b="1" dirty="0">
                <a:latin typeface="Comic Sans MS" panose="030F0702030302020204" pitchFamily="66" charset="0"/>
              </a:rPr>
              <a:t>    fprintf(fp, ”%d\t”, x);</a:t>
            </a:r>
          </a:p>
          <a:p>
            <a:pPr eaLnBrk="1" hangingPunct="1">
              <a:lnSpc>
                <a:spcPct val="90000"/>
              </a:lnSpc>
              <a:buNone/>
            </a:pPr>
            <a:r>
              <a:rPr lang="en-US" altLang="zh-CN" sz="2200" b="1" dirty="0">
                <a:latin typeface="Comic Sans MS" panose="030F0702030302020204" pitchFamily="66" charset="0"/>
              </a:rPr>
              <a:t>    if (k++ % 5 == 0) fprintf(fp, ”\n”);  </a:t>
            </a:r>
          </a:p>
          <a:p>
            <a:pPr eaLnBrk="1" hangingPunct="1">
              <a:lnSpc>
                <a:spcPct val="90000"/>
              </a:lnSpc>
              <a:buNone/>
            </a:pPr>
            <a:r>
              <a:rPr lang="en-US" altLang="zh-CN" sz="2200" b="1" dirty="0">
                <a:latin typeface="Comic Sans MS" panose="030F0702030302020204" pitchFamily="66" charset="0"/>
              </a:rPr>
              <a:t>}</a:t>
            </a:r>
          </a:p>
          <a:p>
            <a:pPr eaLnBrk="1" hangingPunct="1">
              <a:lnSpc>
                <a:spcPct val="90000"/>
              </a:lnSpc>
              <a:buNone/>
            </a:pPr>
            <a:r>
              <a:rPr lang="en-US" altLang="zh-CN" sz="2200" b="1" dirty="0">
                <a:latin typeface="Comic Sans MS" panose="030F0702030302020204" pitchFamily="66" charset="0"/>
              </a:rPr>
              <a:t>  fclose(fp);</a:t>
            </a:r>
          </a:p>
          <a:p>
            <a:pPr eaLnBrk="1" hangingPunct="1">
              <a:lnSpc>
                <a:spcPct val="90000"/>
              </a:lnSpc>
              <a:buNone/>
            </a:pPr>
            <a:r>
              <a:rPr lang="en-US" altLang="zh-CN" sz="2200" b="1" dirty="0">
                <a:latin typeface="Comic Sans MS" panose="030F0702030302020204" pitchFamily="66" charset="0"/>
              </a:rPr>
              <a:t>  printf(”\n</a:t>
            </a:r>
            <a:r>
              <a:rPr lang="zh-CN" altLang="en-US" sz="2200" b="1" dirty="0">
                <a:latin typeface="Comic Sans MS" panose="030F0702030302020204" pitchFamily="66" charset="0"/>
              </a:rPr>
              <a:t>输出了 </a:t>
            </a:r>
            <a:r>
              <a:rPr lang="en-US" altLang="zh-CN" sz="2200" b="1" dirty="0">
                <a:latin typeface="Comic Sans MS" panose="030F0702030302020204" pitchFamily="66" charset="0"/>
              </a:rPr>
              <a:t>%d</a:t>
            </a:r>
            <a:r>
              <a:rPr lang="zh-CN" altLang="en-US" sz="2200" b="1" dirty="0">
                <a:latin typeface="Comic Sans MS" panose="030F0702030302020204" pitchFamily="66" charset="0"/>
              </a:rPr>
              <a:t>个整数</a:t>
            </a:r>
            <a:r>
              <a:rPr lang="en-US" altLang="zh-CN" sz="2200" b="1" dirty="0">
                <a:latin typeface="Comic Sans MS" panose="030F0702030302020204" pitchFamily="66" charset="0"/>
              </a:rPr>
              <a:t>.\n”, k-1);</a:t>
            </a:r>
          </a:p>
          <a:p>
            <a:pPr eaLnBrk="1" hangingPunct="1">
              <a:lnSpc>
                <a:spcPct val="90000"/>
              </a:lnSpc>
              <a:buNone/>
            </a:pPr>
            <a:r>
              <a:rPr lang="en-US" altLang="zh-CN" sz="2200" b="1" dirty="0">
                <a:latin typeface="Comic Sans MS" panose="030F0702030302020204" pitchFamily="66" charset="0"/>
              </a:rPr>
              <a:t>  return 1;</a:t>
            </a:r>
          </a:p>
          <a:p>
            <a:pPr eaLnBrk="1" hangingPunct="1">
              <a:lnSpc>
                <a:spcPct val="90000"/>
              </a:lnSpc>
              <a:buNone/>
            </a:pPr>
            <a:r>
              <a:rPr lang="en-US" altLang="zh-CN" sz="2200" b="1" dirty="0">
                <a:latin typeface="Comic Sans MS" panose="030F0702030302020204" pitchFamily="66" charset="0"/>
              </a:rPr>
              <a:t>}</a:t>
            </a:r>
          </a:p>
        </p:txBody>
      </p:sp>
      <p:sp>
        <p:nvSpPr>
          <p:cNvPr id="3" name="页脚占位符 2"/>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5780" name="TextBox 1"/>
          <p:cNvSpPr txBox="1"/>
          <p:nvPr/>
        </p:nvSpPr>
        <p:spPr>
          <a:xfrm>
            <a:off x="4643438" y="3500438"/>
            <a:ext cx="3965575" cy="33972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buNone/>
            </a:pPr>
            <a:r>
              <a:rPr lang="en-US" altLang="zh-CN" sz="1600" dirty="0">
                <a:latin typeface="Comic Sans MS" panose="030F0702030302020204" pitchFamily="66" charset="0"/>
              </a:rPr>
              <a:t>/* </a:t>
            </a:r>
            <a:r>
              <a:rPr lang="en-US" altLang="zh-CN" sz="1600" b="1" dirty="0">
                <a:solidFill>
                  <a:srgbClr val="FF0000"/>
                </a:solidFill>
                <a:latin typeface="Comic Sans MS" panose="030F0702030302020204" pitchFamily="66" charset="0"/>
              </a:rPr>
              <a:t>scanf</a:t>
            </a:r>
            <a:r>
              <a:rPr lang="zh-CN" altLang="en-US" sz="1600" b="1" dirty="0">
                <a:solidFill>
                  <a:srgbClr val="FF0000"/>
                </a:solidFill>
                <a:latin typeface="Comic Sans MS" panose="030F0702030302020204" pitchFamily="66" charset="0"/>
              </a:rPr>
              <a:t>返回值表示输入参数的个数</a:t>
            </a:r>
            <a:r>
              <a:rPr lang="en-US" altLang="zh-CN" sz="1600" dirty="0">
                <a:latin typeface="Comic Sans MS" panose="030F0702030302020204" pitchFamily="66" charset="0"/>
              </a:rPr>
              <a:t>   */</a:t>
            </a:r>
            <a:endParaRPr lang="zh-CN" altLang="en-US" sz="1600" dirty="0">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1098EEF-A0DE-4E1F-8860-E52ADC71EBFC}"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5782" name="灯片编号占位符 3"/>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68</a:t>
            </a:fld>
            <a:endParaRPr lang="en-US" altLang="zh-CN" sz="14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802" name="Rectangle 3"/>
          <p:cNvSpPr>
            <a:spLocks noGrp="1"/>
          </p:cNvSpPr>
          <p:nvPr>
            <p:ph idx="1"/>
          </p:nvPr>
        </p:nvSpPr>
        <p:spPr>
          <a:xfrm>
            <a:off x="228600" y="762000"/>
            <a:ext cx="8686800" cy="4038600"/>
          </a:xfrm>
          <a:ln/>
        </p:spPr>
        <p:txBody>
          <a:bodyPr vert="horz" wrap="square" lIns="91440" tIns="45720" rIns="91440" bIns="45720" anchor="t" anchorCtr="0"/>
          <a:lstStyle/>
          <a:p>
            <a:pPr marL="0" indent="0" eaLnBrk="1" hangingPunct="1">
              <a:lnSpc>
                <a:spcPct val="80000"/>
              </a:lnSpc>
              <a:buNone/>
            </a:pPr>
            <a:r>
              <a:rPr lang="en-US" altLang="zh-CN" b="1" dirty="0">
                <a:latin typeface="Comic Sans MS" panose="030F0702030302020204" pitchFamily="66" charset="0"/>
              </a:rPr>
              <a:t>【</a:t>
            </a:r>
            <a:r>
              <a:rPr lang="zh-CN" altLang="en-US" b="1" dirty="0">
                <a:latin typeface="Comic Sans MS" panose="030F0702030302020204" pitchFamily="66" charset="0"/>
              </a:rPr>
              <a:t>例</a:t>
            </a:r>
            <a:r>
              <a:rPr lang="en-US" altLang="zh-CN" b="1" dirty="0">
                <a:latin typeface="Comic Sans MS" panose="030F0702030302020204" pitchFamily="66" charset="0"/>
              </a:rPr>
              <a:t>8】</a:t>
            </a:r>
            <a:r>
              <a:rPr lang="zh-CN" altLang="en-US" b="1" dirty="0">
                <a:latin typeface="Comic Sans MS" panose="030F0702030302020204" pitchFamily="66" charset="0"/>
              </a:rPr>
              <a:t>编制从指定的文件中输出整数，并按输出顺序输出到显示屏上。</a:t>
            </a:r>
          </a:p>
          <a:p>
            <a:pPr marL="0" indent="0" eaLnBrk="1" hangingPunct="1">
              <a:lnSpc>
                <a:spcPct val="80000"/>
              </a:lnSpc>
              <a:buNone/>
            </a:pPr>
            <a:r>
              <a:rPr lang="zh-CN" altLang="en-US" b="1" dirty="0">
                <a:solidFill>
                  <a:srgbClr val="660033"/>
                </a:solidFill>
                <a:latin typeface="Comic Sans MS" panose="030F0702030302020204" pitchFamily="66" charset="0"/>
              </a:rPr>
              <a:t>    程序从文件循环地输入整数，将整数输出到显示屏。当程序发现不能从文件输入整数时结束循环。</a:t>
            </a:r>
          </a:p>
        </p:txBody>
      </p:sp>
      <p:sp>
        <p:nvSpPr>
          <p:cNvPr id="3" name="页脚占位符 2"/>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8A6A72A-4DFE-4241-9DB5-945B1A9F26C0}"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6805" name="灯片编号占位符 3"/>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69</a:t>
            </a:fld>
            <a:endParaRPr lang="en-US" altLang="zh-CN" sz="14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826" name="Rectangle 3"/>
          <p:cNvSpPr>
            <a:spLocks noGrp="1"/>
          </p:cNvSpPr>
          <p:nvPr>
            <p:ph idx="1"/>
          </p:nvPr>
        </p:nvSpPr>
        <p:spPr>
          <a:xfrm>
            <a:off x="228600" y="76200"/>
            <a:ext cx="8686800" cy="6629400"/>
          </a:xfrm>
          <a:ln>
            <a:solidFill>
              <a:schemeClr val="hlink">
                <a:alpha val="100000"/>
              </a:schemeClr>
            </a:solidFill>
            <a:miter lim="800000"/>
          </a:ln>
        </p:spPr>
        <p:txBody>
          <a:bodyPr vert="horz" wrap="square" lIns="91440" tIns="45720" rIns="91440" bIns="45720" anchor="t" anchorCtr="0"/>
          <a:lstStyle/>
          <a:p>
            <a:pPr eaLnBrk="1" hangingPunct="1">
              <a:buNone/>
            </a:pPr>
            <a:r>
              <a:rPr lang="en-US" altLang="zh-CN" sz="2200" b="1" dirty="0">
                <a:latin typeface="Comic Sans MS" panose="030F0702030302020204" pitchFamily="66" charset="0"/>
              </a:rPr>
              <a:t>#include  &lt;stdio.h&gt;</a:t>
            </a:r>
          </a:p>
          <a:p>
            <a:pPr eaLnBrk="1" hangingPunct="1">
              <a:lnSpc>
                <a:spcPct val="80000"/>
              </a:lnSpc>
              <a:buNone/>
            </a:pPr>
            <a:r>
              <a:rPr lang="en-US" altLang="zh-CN" sz="2200" b="1" dirty="0">
                <a:latin typeface="Comic Sans MS" panose="030F0702030302020204" pitchFamily="66" charset="0"/>
              </a:rPr>
              <a:t>FILE *fp;</a:t>
            </a:r>
          </a:p>
          <a:p>
            <a:pPr eaLnBrk="1" hangingPunct="1">
              <a:lnSpc>
                <a:spcPct val="80000"/>
              </a:lnSpc>
              <a:buNone/>
            </a:pPr>
            <a:r>
              <a:rPr lang="en-US" altLang="zh-CN" sz="2200" b="1" dirty="0">
                <a:latin typeface="Comic Sans MS" panose="030F0702030302020204" pitchFamily="66" charset="0"/>
              </a:rPr>
              <a:t>int main()</a:t>
            </a:r>
          </a:p>
          <a:p>
            <a:pPr eaLnBrk="1" hangingPunct="1">
              <a:lnSpc>
                <a:spcPct val="80000"/>
              </a:lnSpc>
              <a:buNone/>
            </a:pPr>
            <a:r>
              <a:rPr lang="en-US" altLang="zh-CN" sz="2200" b="1" dirty="0">
                <a:latin typeface="Comic Sans MS" panose="030F0702030302020204" pitchFamily="66" charset="0"/>
              </a:rPr>
              <a:t>{ int x, k;   char fname[40];</a:t>
            </a:r>
          </a:p>
          <a:p>
            <a:pPr eaLnBrk="1" hangingPunct="1">
              <a:lnSpc>
                <a:spcPct val="80000"/>
              </a:lnSpc>
              <a:buNone/>
            </a:pPr>
            <a:r>
              <a:rPr lang="en-US" altLang="zh-CN" sz="2200" b="1" dirty="0">
                <a:latin typeface="Comic Sans MS" panose="030F0702030302020204" pitchFamily="66" charset="0"/>
              </a:rPr>
              <a:t>  printf(”</a:t>
            </a:r>
            <a:r>
              <a:rPr lang="zh-CN" altLang="en-US" sz="2200" b="1" dirty="0">
                <a:latin typeface="Comic Sans MS" panose="030F0702030302020204" pitchFamily="66" charset="0"/>
              </a:rPr>
              <a:t>输入文件名</a:t>
            </a:r>
            <a:r>
              <a:rPr lang="en-US" altLang="zh-CN" sz="2200" b="1" dirty="0">
                <a:latin typeface="Comic Sans MS" panose="030F0702030302020204" pitchFamily="66" charset="0"/>
              </a:rPr>
              <a:t>!\n”);</a:t>
            </a:r>
          </a:p>
          <a:p>
            <a:pPr eaLnBrk="1" hangingPunct="1">
              <a:lnSpc>
                <a:spcPct val="80000"/>
              </a:lnSpc>
              <a:buNone/>
            </a:pPr>
            <a:r>
              <a:rPr lang="en-US" altLang="zh-CN" sz="2200" b="1" dirty="0">
                <a:latin typeface="Comic Sans MS" panose="030F0702030302020204" pitchFamily="66" charset="0"/>
              </a:rPr>
              <a:t>  scanf(”%s%*c”, fname);</a:t>
            </a:r>
          </a:p>
          <a:p>
            <a:pPr eaLnBrk="1" hangingPunct="1">
              <a:buNone/>
            </a:pPr>
            <a:r>
              <a:rPr lang="en-US" altLang="zh-CN" sz="2200" b="1" dirty="0">
                <a:latin typeface="Comic Sans MS" panose="030F0702030302020204" pitchFamily="66" charset="0"/>
              </a:rPr>
              <a:t>  if ((fp=fopen(fname, "r")) == NULL)  { </a:t>
            </a:r>
          </a:p>
          <a:p>
            <a:pPr eaLnBrk="1" hangingPunct="1">
              <a:buNone/>
            </a:pPr>
            <a:r>
              <a:rPr lang="en-US" altLang="zh-CN" sz="2200" b="1" dirty="0">
                <a:latin typeface="Comic Sans MS" panose="030F0702030302020204" pitchFamily="66" charset="0"/>
              </a:rPr>
              <a:t>     printf("</a:t>
            </a:r>
            <a:r>
              <a:rPr lang="zh-CN" altLang="en-US" sz="2200" b="1" dirty="0">
                <a:latin typeface="Comic Sans MS" panose="030F0702030302020204" pitchFamily="66" charset="0"/>
              </a:rPr>
              <a:t>不能打开文件 </a:t>
            </a:r>
            <a:r>
              <a:rPr lang="en-US" altLang="zh-CN" sz="2200" b="1" dirty="0">
                <a:latin typeface="Comic Sans MS" panose="030F0702030302020204" pitchFamily="66" charset="0"/>
              </a:rPr>
              <a:t>%s</a:t>
            </a:r>
            <a:r>
              <a:rPr lang="zh-CN" altLang="en-US" sz="2200" b="1" dirty="0">
                <a:latin typeface="Comic Sans MS" panose="030F0702030302020204" pitchFamily="66" charset="0"/>
              </a:rPr>
              <a:t>。</a:t>
            </a:r>
            <a:r>
              <a:rPr lang="en-US" altLang="zh-CN" sz="2200" b="1" dirty="0">
                <a:latin typeface="Comic Sans MS" panose="030F0702030302020204" pitchFamily="66" charset="0"/>
              </a:rPr>
              <a:t>\n", fname);</a:t>
            </a:r>
          </a:p>
          <a:p>
            <a:pPr eaLnBrk="1" hangingPunct="1">
              <a:buNone/>
            </a:pPr>
            <a:r>
              <a:rPr lang="en-US" altLang="zh-CN" sz="2200" b="1" dirty="0">
                <a:latin typeface="Comic Sans MS" panose="030F0702030302020204" pitchFamily="66" charset="0"/>
              </a:rPr>
              <a:t>     return 0;}</a:t>
            </a:r>
            <a:endParaRPr lang="en-US" altLang="zh-CN" sz="2200" dirty="0">
              <a:latin typeface="Comic Sans MS" panose="030F0702030302020204" pitchFamily="66" charset="0"/>
            </a:endParaRPr>
          </a:p>
          <a:p>
            <a:pPr eaLnBrk="1" hangingPunct="1">
              <a:buNone/>
            </a:pPr>
            <a:r>
              <a:rPr lang="en-US" altLang="zh-CN" sz="2200" b="1" dirty="0">
                <a:latin typeface="Comic Sans MS" panose="030F0702030302020204" pitchFamily="66" charset="0"/>
              </a:rPr>
              <a:t>  k = 1;</a:t>
            </a:r>
          </a:p>
          <a:p>
            <a:pPr eaLnBrk="1" hangingPunct="1">
              <a:buNone/>
            </a:pPr>
            <a:r>
              <a:rPr lang="en-US" altLang="zh-CN" sz="2200" b="1" dirty="0">
                <a:latin typeface="Comic Sans MS" panose="030F0702030302020204" pitchFamily="66" charset="0"/>
              </a:rPr>
              <a:t>  while(fscanf(fp, ”%d”, &amp;x) == 1) { </a:t>
            </a:r>
          </a:p>
          <a:p>
            <a:pPr eaLnBrk="1" hangingPunct="1">
              <a:buNone/>
            </a:pPr>
            <a:r>
              <a:rPr lang="en-US" altLang="zh-CN" sz="2200" b="1" dirty="0">
                <a:latin typeface="Comic Sans MS" panose="030F0702030302020204" pitchFamily="66" charset="0"/>
              </a:rPr>
              <a:t>      printf(”%d\t”, x);</a:t>
            </a:r>
          </a:p>
          <a:p>
            <a:pPr eaLnBrk="1" hangingPunct="1">
              <a:buNone/>
            </a:pPr>
            <a:r>
              <a:rPr lang="en-US" altLang="zh-CN" sz="2200" b="1" dirty="0">
                <a:latin typeface="Comic Sans MS" panose="030F0702030302020204" pitchFamily="66" charset="0"/>
              </a:rPr>
              <a:t>      if (k++ % 5 == 0) printf(”\n”); }</a:t>
            </a:r>
          </a:p>
          <a:p>
            <a:pPr eaLnBrk="1" hangingPunct="1">
              <a:buNone/>
            </a:pPr>
            <a:r>
              <a:rPr lang="en-US" altLang="zh-CN" sz="2200" b="1" dirty="0">
                <a:latin typeface="Comic Sans MS" panose="030F0702030302020204" pitchFamily="66" charset="0"/>
              </a:rPr>
              <a:t>  fclose(fp);</a:t>
            </a:r>
          </a:p>
          <a:p>
            <a:pPr eaLnBrk="1" hangingPunct="1">
              <a:buNone/>
            </a:pPr>
            <a:r>
              <a:rPr lang="en-US" altLang="zh-CN" sz="2200" b="1" dirty="0">
                <a:latin typeface="Comic Sans MS" panose="030F0702030302020204" pitchFamily="66" charset="0"/>
              </a:rPr>
              <a:t>  printf(”\n</a:t>
            </a:r>
            <a:r>
              <a:rPr lang="zh-CN" altLang="en-US" sz="2200" b="1" dirty="0">
                <a:latin typeface="Comic Sans MS" panose="030F0702030302020204" pitchFamily="66" charset="0"/>
              </a:rPr>
              <a:t>从文件 </a:t>
            </a:r>
            <a:r>
              <a:rPr lang="en-US" altLang="zh-CN" sz="2200" b="1" dirty="0">
                <a:latin typeface="Comic Sans MS" panose="030F0702030302020204" pitchFamily="66" charset="0"/>
              </a:rPr>
              <a:t>%s</a:t>
            </a:r>
            <a:r>
              <a:rPr lang="zh-CN" altLang="en-US" sz="2200" b="1" dirty="0">
                <a:latin typeface="Comic Sans MS" panose="030F0702030302020204" pitchFamily="66" charset="0"/>
              </a:rPr>
              <a:t>输入了 </a:t>
            </a:r>
            <a:r>
              <a:rPr lang="en-US" altLang="zh-CN" sz="2200" b="1" dirty="0">
                <a:latin typeface="Comic Sans MS" panose="030F0702030302020204" pitchFamily="66" charset="0"/>
              </a:rPr>
              <a:t>%d</a:t>
            </a:r>
            <a:r>
              <a:rPr lang="zh-CN" altLang="en-US" sz="2200" b="1" dirty="0">
                <a:latin typeface="Comic Sans MS" panose="030F0702030302020204" pitchFamily="66" charset="0"/>
              </a:rPr>
              <a:t>个整数</a:t>
            </a:r>
            <a:r>
              <a:rPr lang="en-US" altLang="zh-CN" sz="2200" b="1" dirty="0">
                <a:latin typeface="Comic Sans MS" panose="030F0702030302020204" pitchFamily="66" charset="0"/>
              </a:rPr>
              <a:t>.\n”, fname, k-1);</a:t>
            </a:r>
          </a:p>
          <a:p>
            <a:pPr eaLnBrk="1" hangingPunct="1">
              <a:buNone/>
            </a:pPr>
            <a:r>
              <a:rPr lang="en-US" altLang="zh-CN" sz="2200" b="1" dirty="0">
                <a:latin typeface="Comic Sans MS" panose="030F0702030302020204" pitchFamily="66" charset="0"/>
              </a:rPr>
              <a:t>  return 1;</a:t>
            </a:r>
          </a:p>
          <a:p>
            <a:pPr eaLnBrk="1" hangingPunct="1">
              <a:buNone/>
            </a:pPr>
            <a:r>
              <a:rPr lang="en-US" altLang="zh-CN" sz="2200" b="1" dirty="0">
                <a:latin typeface="Comic Sans MS" panose="030F0702030302020204" pitchFamily="66" charset="0"/>
              </a:rPr>
              <a:t>}</a:t>
            </a:r>
          </a:p>
        </p:txBody>
      </p:sp>
      <p:sp>
        <p:nvSpPr>
          <p:cNvPr id="3" name="页脚占位符 2"/>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473507F4-320D-4F48-8D8B-7B1E030D91CB}"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7829" name="灯片编号占位符 3"/>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70</a:t>
            </a:fld>
            <a:endParaRPr lang="en-US" altLang="zh-CN" sz="14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8851" name="Rectangle 3"/>
          <p:cNvSpPr>
            <a:spLocks noGrp="1"/>
          </p:cNvSpPr>
          <p:nvPr>
            <p:ph idx="1"/>
          </p:nvPr>
        </p:nvSpPr>
        <p:spPr>
          <a:xfrm>
            <a:off x="685800" y="381000"/>
            <a:ext cx="7772400" cy="5638800"/>
          </a:xfrm>
          <a:ln>
            <a:solidFill>
              <a:schemeClr val="hlink">
                <a:alpha val="100000"/>
              </a:schemeClr>
            </a:solidFill>
            <a:miter lim="800000"/>
          </a:ln>
        </p:spPr>
        <p:txBody>
          <a:bodyPr vert="horz" wrap="square" lIns="91440" tIns="45720" rIns="91440" bIns="45720" anchor="t" anchorCtr="0"/>
          <a:lstStyle/>
          <a:p>
            <a:pPr eaLnBrk="1" hangingPunct="1">
              <a:lnSpc>
                <a:spcPct val="90000"/>
              </a:lnSpc>
              <a:buNone/>
            </a:pPr>
            <a:r>
              <a:rPr lang="en-US" altLang="zh-CN" sz="2400" b="1" dirty="0">
                <a:latin typeface="Comic Sans MS" panose="030F0702030302020204" pitchFamily="66" charset="0"/>
              </a:rPr>
              <a:t>【</a:t>
            </a:r>
            <a:r>
              <a:rPr lang="zh-CN" altLang="en-US" sz="2400" b="1" dirty="0">
                <a:latin typeface="Comic Sans MS" panose="030F0702030302020204" pitchFamily="66" charset="0"/>
              </a:rPr>
              <a:t>例</a:t>
            </a:r>
            <a:r>
              <a:rPr lang="en-US" altLang="zh-CN" sz="2400" b="1" dirty="0">
                <a:latin typeface="Comic Sans MS" panose="030F0702030302020204" pitchFamily="66" charset="0"/>
              </a:rPr>
              <a:t>9】</a:t>
            </a:r>
            <a:r>
              <a:rPr lang="zh-CN" altLang="en-US" sz="2800" dirty="0">
                <a:latin typeface="Comic Sans MS" panose="030F0702030302020204" pitchFamily="66" charset="0"/>
              </a:rPr>
              <a:t>求</a:t>
            </a:r>
            <a:r>
              <a:rPr lang="en-US" altLang="zh-CN" sz="2800" dirty="0">
                <a:latin typeface="Comic Sans MS" panose="030F0702030302020204" pitchFamily="66" charset="0"/>
              </a:rPr>
              <a:t>Sn=a+aa+aaa+…+aa…a(n</a:t>
            </a:r>
            <a:r>
              <a:rPr lang="zh-CN" altLang="en-US" sz="2800" dirty="0">
                <a:latin typeface="Comic Sans MS" panose="030F0702030302020204" pitchFamily="66" charset="0"/>
              </a:rPr>
              <a:t>个</a:t>
            </a:r>
            <a:r>
              <a:rPr lang="en-US" altLang="zh-CN" sz="2800" dirty="0">
                <a:latin typeface="Comic Sans MS" panose="030F0702030302020204" pitchFamily="66" charset="0"/>
              </a:rPr>
              <a:t>a</a:t>
            </a:r>
            <a:r>
              <a:rPr lang="zh-CN" altLang="en-US" sz="2800" dirty="0">
                <a:latin typeface="Comic Sans MS" panose="030F0702030302020204" pitchFamily="66" charset="0"/>
              </a:rPr>
              <a:t>之值</a:t>
            </a:r>
            <a:r>
              <a:rPr lang="en-US" altLang="zh-CN" sz="2800" dirty="0">
                <a:latin typeface="Comic Sans MS" panose="030F0702030302020204" pitchFamily="66" charset="0"/>
              </a:rPr>
              <a:t>)</a:t>
            </a:r>
            <a:r>
              <a:rPr lang="zh-CN" altLang="en-US" sz="2800" dirty="0">
                <a:latin typeface="Comic Sans MS" panose="030F0702030302020204" pitchFamily="66" charset="0"/>
              </a:rPr>
              <a:t>，其中</a:t>
            </a:r>
            <a:r>
              <a:rPr lang="en-US" altLang="zh-CN" sz="2800" dirty="0">
                <a:latin typeface="Comic Sans MS" panose="030F0702030302020204" pitchFamily="66" charset="0"/>
              </a:rPr>
              <a:t>a</a:t>
            </a:r>
            <a:r>
              <a:rPr lang="zh-CN" altLang="en-US" sz="2800" dirty="0">
                <a:latin typeface="Comic Sans MS" panose="030F0702030302020204" pitchFamily="66" charset="0"/>
              </a:rPr>
              <a:t>是一个十进制数字。</a:t>
            </a:r>
          </a:p>
          <a:p>
            <a:pPr eaLnBrk="1" hangingPunct="1">
              <a:lnSpc>
                <a:spcPct val="90000"/>
              </a:lnSpc>
              <a:buNone/>
            </a:pPr>
            <a:r>
              <a:rPr lang="en-US" altLang="zh-CN" sz="2400" dirty="0">
                <a:latin typeface="Comic Sans MS" panose="030F0702030302020204" pitchFamily="66" charset="0"/>
              </a:rPr>
              <a:t>#include&lt;stdio.h&gt;</a:t>
            </a:r>
          </a:p>
          <a:p>
            <a:pPr eaLnBrk="1" hangingPunct="1">
              <a:lnSpc>
                <a:spcPct val="90000"/>
              </a:lnSpc>
              <a:buNone/>
            </a:pPr>
            <a:r>
              <a:rPr lang="en-US" altLang="zh-CN" sz="2400" dirty="0">
                <a:latin typeface="Comic Sans MS" panose="030F0702030302020204" pitchFamily="66" charset="0"/>
              </a:rPr>
              <a:t>int main()</a:t>
            </a:r>
          </a:p>
          <a:p>
            <a:pPr eaLnBrk="1" hangingPunct="1">
              <a:lnSpc>
                <a:spcPct val="90000"/>
              </a:lnSpc>
              <a:buNone/>
            </a:pPr>
            <a:r>
              <a:rPr lang="en-US" altLang="zh-CN" sz="2400" dirty="0">
                <a:latin typeface="Comic Sans MS" panose="030F0702030302020204" pitchFamily="66" charset="0"/>
              </a:rPr>
              <a:t>{ </a:t>
            </a:r>
            <a:r>
              <a:rPr lang="en-US" altLang="zh-CN" sz="2400" dirty="0">
                <a:solidFill>
                  <a:srgbClr val="FF0000"/>
                </a:solidFill>
                <a:latin typeface="Comic Sans MS" panose="030F0702030302020204" pitchFamily="66" charset="0"/>
              </a:rPr>
              <a:t>long sn</a:t>
            </a:r>
            <a:r>
              <a:rPr lang="en-US" altLang="zh-CN" sz="2400" dirty="0">
                <a:latin typeface="Comic Sans MS" panose="030F0702030302020204" pitchFamily="66" charset="0"/>
              </a:rPr>
              <a:t>; int i, a, t, n;</a:t>
            </a:r>
          </a:p>
          <a:p>
            <a:pPr eaLnBrk="1" hangingPunct="1">
              <a:lnSpc>
                <a:spcPct val="90000"/>
              </a:lnSpc>
              <a:buNone/>
            </a:pPr>
            <a:r>
              <a:rPr lang="en-US" altLang="zh-CN" sz="2400" dirty="0">
                <a:latin typeface="Comic Sans MS" panose="030F0702030302020204" pitchFamily="66" charset="0"/>
              </a:rPr>
              <a:t>   printf(“Input n and a:”);  scanf(“%d %d”, &amp;n, &amp;a);</a:t>
            </a:r>
          </a:p>
          <a:p>
            <a:pPr eaLnBrk="1" hangingPunct="1">
              <a:lnSpc>
                <a:spcPct val="90000"/>
              </a:lnSpc>
              <a:buNone/>
            </a:pPr>
            <a:r>
              <a:rPr lang="en-US" altLang="zh-CN" sz="2400" dirty="0">
                <a:latin typeface="Comic Sans MS" panose="030F0702030302020204" pitchFamily="66" charset="0"/>
              </a:rPr>
              <a:t>   t=a;sn=0;i=1;</a:t>
            </a:r>
          </a:p>
          <a:p>
            <a:pPr eaLnBrk="1" hangingPunct="1">
              <a:lnSpc>
                <a:spcPct val="90000"/>
              </a:lnSpc>
              <a:buNone/>
            </a:pPr>
            <a:r>
              <a:rPr lang="en-US" altLang="zh-CN" sz="2400" dirty="0">
                <a:latin typeface="Comic Sans MS" panose="030F0702030302020204" pitchFamily="66" charset="0"/>
              </a:rPr>
              <a:t>   do{</a:t>
            </a:r>
          </a:p>
          <a:p>
            <a:pPr eaLnBrk="1" hangingPunct="1">
              <a:lnSpc>
                <a:spcPct val="90000"/>
              </a:lnSpc>
              <a:buNone/>
            </a:pPr>
            <a:r>
              <a:rPr lang="en-US" altLang="zh-CN" sz="2400" dirty="0">
                <a:latin typeface="Comic Sans MS" panose="030F0702030302020204" pitchFamily="66" charset="0"/>
              </a:rPr>
              <a:t>     sn+=t; i++;t=t*10+a;</a:t>
            </a:r>
          </a:p>
          <a:p>
            <a:pPr eaLnBrk="1" hangingPunct="1">
              <a:lnSpc>
                <a:spcPct val="90000"/>
              </a:lnSpc>
              <a:buNone/>
            </a:pPr>
            <a:r>
              <a:rPr lang="en-US" altLang="zh-CN" sz="2400" dirty="0">
                <a:latin typeface="Comic Sans MS" panose="030F0702030302020204" pitchFamily="66" charset="0"/>
              </a:rPr>
              <a:t>   }while(i&lt;n);</a:t>
            </a:r>
          </a:p>
          <a:p>
            <a:pPr eaLnBrk="1" hangingPunct="1">
              <a:lnSpc>
                <a:spcPct val="90000"/>
              </a:lnSpc>
              <a:buNone/>
            </a:pPr>
            <a:r>
              <a:rPr lang="en-US" altLang="zh-CN" sz="2400" dirty="0">
                <a:latin typeface="Comic Sans MS" panose="030F0702030302020204" pitchFamily="66" charset="0"/>
              </a:rPr>
              <a:t> </a:t>
            </a:r>
          </a:p>
          <a:p>
            <a:pPr eaLnBrk="1" hangingPunct="1">
              <a:lnSpc>
                <a:spcPct val="90000"/>
              </a:lnSpc>
              <a:buNone/>
            </a:pPr>
            <a:r>
              <a:rPr lang="en-US" altLang="zh-CN" sz="2400" dirty="0">
                <a:latin typeface="Comic Sans MS" panose="030F0702030302020204" pitchFamily="66" charset="0"/>
              </a:rPr>
              <a:t>   printf(“Sn=%l\n”, sn);</a:t>
            </a:r>
          </a:p>
          <a:p>
            <a:pPr eaLnBrk="1" hangingPunct="1">
              <a:lnSpc>
                <a:spcPct val="90000"/>
              </a:lnSpc>
              <a:buNone/>
            </a:pPr>
            <a:r>
              <a:rPr lang="en-US" altLang="zh-CN" sz="2400" dirty="0">
                <a:latin typeface="Comic Sans MS" panose="030F0702030302020204" pitchFamily="66" charset="0"/>
              </a:rPr>
              <a:t>}</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FE719B8D-13E1-4A08-9EEE-2D2636FD19E6}"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8853"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71</a:t>
            </a:fld>
            <a:endParaRPr lang="en-US" altLang="zh-CN" sz="14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9875" name="Rectangle 2051"/>
          <p:cNvSpPr>
            <a:spLocks noGrp="1"/>
          </p:cNvSpPr>
          <p:nvPr>
            <p:ph idx="1"/>
          </p:nvPr>
        </p:nvSpPr>
        <p:spPr>
          <a:xfrm>
            <a:off x="609600" y="838200"/>
            <a:ext cx="8534400" cy="4114800"/>
          </a:xfrm>
          <a:ln/>
        </p:spPr>
        <p:txBody>
          <a:bodyPr vert="horz" wrap="square" lIns="91440" tIns="45720" rIns="91440" bIns="45720" anchor="t" anchorCtr="0"/>
          <a:lstStyle/>
          <a:p>
            <a:pPr eaLnBrk="1" hangingPunct="1"/>
            <a:r>
              <a:rPr lang="en-US" altLang="zh-CN" b="1" dirty="0">
                <a:latin typeface="Comic Sans MS" panose="030F0702030302020204" pitchFamily="66" charset="0"/>
              </a:rPr>
              <a:t>【</a:t>
            </a:r>
            <a:r>
              <a:rPr lang="zh-CN" altLang="en-US" b="1" dirty="0">
                <a:latin typeface="Comic Sans MS" panose="030F0702030302020204" pitchFamily="66" charset="0"/>
              </a:rPr>
              <a:t>例</a:t>
            </a:r>
            <a:r>
              <a:rPr lang="en-US" altLang="zh-CN" b="1" dirty="0">
                <a:latin typeface="Comic Sans MS" panose="030F0702030302020204" pitchFamily="66" charset="0"/>
              </a:rPr>
              <a:t>10】</a:t>
            </a:r>
            <a:r>
              <a:rPr lang="zh-CN" altLang="en-US" dirty="0">
                <a:latin typeface="Comic Sans MS" panose="030F0702030302020204" pitchFamily="66" charset="0"/>
              </a:rPr>
              <a:t>有一分数序列：</a:t>
            </a:r>
            <a:r>
              <a:rPr lang="en-US" altLang="zh-CN" dirty="0">
                <a:latin typeface="Comic Sans MS" panose="030F0702030302020204" pitchFamily="66" charset="0"/>
              </a:rPr>
              <a:t>2/1,3/2,5/3,8/5,13/8,21/13,…</a:t>
            </a:r>
          </a:p>
          <a:p>
            <a:pPr eaLnBrk="1" hangingPunct="1">
              <a:buNone/>
            </a:pPr>
            <a:r>
              <a:rPr lang="en-US" altLang="zh-CN" dirty="0">
                <a:latin typeface="Comic Sans MS" panose="030F0702030302020204" pitchFamily="66" charset="0"/>
              </a:rPr>
              <a:t>   </a:t>
            </a:r>
            <a:r>
              <a:rPr lang="zh-CN" altLang="en-US" dirty="0">
                <a:latin typeface="Comic Sans MS" panose="030F0702030302020204" pitchFamily="66" charset="0"/>
              </a:rPr>
              <a:t>求出这个数列的前</a:t>
            </a:r>
            <a:r>
              <a:rPr lang="en-US" altLang="zh-CN" dirty="0">
                <a:latin typeface="Comic Sans MS" panose="030F0702030302020204" pitchFamily="66" charset="0"/>
              </a:rPr>
              <a:t>n</a:t>
            </a:r>
            <a:r>
              <a:rPr lang="zh-CN" altLang="en-US" dirty="0">
                <a:latin typeface="Comic Sans MS" panose="030F0702030302020204" pitchFamily="66" charset="0"/>
              </a:rPr>
              <a:t>项之和</a:t>
            </a:r>
          </a:p>
          <a:p>
            <a:pPr eaLnBrk="1" hangingPunct="1"/>
            <a:r>
              <a:rPr lang="zh-CN" altLang="en-US" dirty="0">
                <a:latin typeface="Comic Sans MS" panose="030F0702030302020204" pitchFamily="66" charset="0"/>
              </a:rPr>
              <a:t>分析：</a:t>
            </a:r>
          </a:p>
          <a:p>
            <a:pPr lvl="1" eaLnBrk="1" hangingPunct="1"/>
            <a:r>
              <a:rPr lang="zh-CN" altLang="en-US" dirty="0">
                <a:latin typeface="Comic Sans MS" panose="030F0702030302020204" pitchFamily="66" charset="0"/>
              </a:rPr>
              <a:t>假设这个序列的第</a:t>
            </a:r>
            <a:r>
              <a:rPr lang="en-US" altLang="zh-CN" dirty="0">
                <a:latin typeface="Comic Sans MS" panose="030F0702030302020204" pitchFamily="66" charset="0"/>
              </a:rPr>
              <a:t>k</a:t>
            </a:r>
            <a:r>
              <a:rPr lang="zh-CN" altLang="en-US" dirty="0">
                <a:latin typeface="Comic Sans MS" panose="030F0702030302020204" pitchFamily="66" charset="0"/>
              </a:rPr>
              <a:t>项为</a:t>
            </a:r>
            <a:r>
              <a:rPr lang="en-US" altLang="zh-CN" dirty="0">
                <a:latin typeface="Comic Sans MS" panose="030F0702030302020204" pitchFamily="66" charset="0"/>
              </a:rPr>
              <a:t>t</a:t>
            </a:r>
            <a:r>
              <a:rPr lang="en-US" altLang="zh-CN" baseline="-25000" dirty="0">
                <a:latin typeface="Comic Sans MS" panose="030F0702030302020204" pitchFamily="66" charset="0"/>
              </a:rPr>
              <a:t>k</a:t>
            </a:r>
            <a:r>
              <a:rPr lang="en-US" altLang="zh-CN" dirty="0">
                <a:latin typeface="Comic Sans MS" panose="030F0702030302020204" pitchFamily="66" charset="0"/>
              </a:rPr>
              <a:t>=a</a:t>
            </a:r>
            <a:r>
              <a:rPr lang="en-US" altLang="zh-CN" baseline="-25000" dirty="0">
                <a:latin typeface="Comic Sans MS" panose="030F0702030302020204" pitchFamily="66" charset="0"/>
              </a:rPr>
              <a:t>k</a:t>
            </a:r>
            <a:r>
              <a:rPr lang="en-US" altLang="zh-CN" dirty="0">
                <a:latin typeface="Comic Sans MS" panose="030F0702030302020204" pitchFamily="66" charset="0"/>
              </a:rPr>
              <a:t>/b</a:t>
            </a:r>
            <a:r>
              <a:rPr lang="en-US" altLang="zh-CN" baseline="-25000" dirty="0">
                <a:latin typeface="Comic Sans MS" panose="030F0702030302020204" pitchFamily="66" charset="0"/>
              </a:rPr>
              <a:t>k</a:t>
            </a:r>
            <a:r>
              <a:rPr lang="zh-CN" altLang="en-US" dirty="0">
                <a:latin typeface="Comic Sans MS" panose="030F0702030302020204" pitchFamily="66" charset="0"/>
              </a:rPr>
              <a:t>，有</a:t>
            </a:r>
            <a:r>
              <a:rPr lang="en-US" altLang="zh-CN" dirty="0">
                <a:latin typeface="Comic Sans MS" panose="030F0702030302020204" pitchFamily="66" charset="0"/>
              </a:rPr>
              <a:t>t</a:t>
            </a:r>
            <a:r>
              <a:rPr lang="en-US" altLang="zh-CN" baseline="-25000" dirty="0">
                <a:latin typeface="Comic Sans MS" panose="030F0702030302020204" pitchFamily="66" charset="0"/>
              </a:rPr>
              <a:t>k+1</a:t>
            </a:r>
            <a:r>
              <a:rPr lang="en-US" altLang="zh-CN" dirty="0">
                <a:latin typeface="Comic Sans MS" panose="030F0702030302020204" pitchFamily="66" charset="0"/>
              </a:rPr>
              <a:t>=(a</a:t>
            </a:r>
            <a:r>
              <a:rPr lang="en-US" altLang="zh-CN" baseline="-25000" dirty="0">
                <a:latin typeface="Comic Sans MS" panose="030F0702030302020204" pitchFamily="66" charset="0"/>
              </a:rPr>
              <a:t>k</a:t>
            </a:r>
            <a:r>
              <a:rPr lang="en-US" altLang="zh-CN" dirty="0">
                <a:latin typeface="Comic Sans MS" panose="030F0702030302020204" pitchFamily="66" charset="0"/>
              </a:rPr>
              <a:t>+b</a:t>
            </a:r>
            <a:r>
              <a:rPr lang="en-US" altLang="zh-CN" baseline="-25000" dirty="0">
                <a:latin typeface="Comic Sans MS" panose="030F0702030302020204" pitchFamily="66" charset="0"/>
              </a:rPr>
              <a:t>k</a:t>
            </a:r>
            <a:r>
              <a:rPr lang="en-US" altLang="zh-CN" dirty="0">
                <a:latin typeface="Comic Sans MS" panose="030F0702030302020204" pitchFamily="66" charset="0"/>
              </a:rPr>
              <a:t>)/a</a:t>
            </a:r>
            <a:r>
              <a:rPr lang="en-US" altLang="zh-CN" baseline="-25000" dirty="0">
                <a:latin typeface="Comic Sans MS" panose="030F0702030302020204" pitchFamily="66" charset="0"/>
              </a:rPr>
              <a:t>k</a:t>
            </a:r>
            <a:r>
              <a:rPr lang="en-US" altLang="zh-CN" dirty="0">
                <a:latin typeface="Comic Sans MS" panose="030F0702030302020204" pitchFamily="66" charset="0"/>
              </a:rPr>
              <a:t>=1+1/t</a:t>
            </a:r>
            <a:r>
              <a:rPr lang="en-US" altLang="zh-CN" baseline="-25000" dirty="0">
                <a:latin typeface="Comic Sans MS" panose="030F0702030302020204" pitchFamily="66" charset="0"/>
              </a:rPr>
              <a:t>k</a:t>
            </a:r>
            <a:endParaRPr lang="en-US" altLang="zh-CN" dirty="0">
              <a:latin typeface="Comic Sans MS" panose="030F0702030302020204" pitchFamily="66" charset="0"/>
            </a:endParaRPr>
          </a:p>
          <a:p>
            <a:pPr lvl="1" eaLnBrk="1" hangingPunct="1"/>
            <a:r>
              <a:rPr lang="en-US" altLang="zh-CN" dirty="0">
                <a:latin typeface="Comic Sans MS" panose="030F0702030302020204" pitchFamily="66" charset="0"/>
              </a:rPr>
              <a:t>a</a:t>
            </a:r>
            <a:r>
              <a:rPr lang="en-US" altLang="zh-CN" baseline="-25000" dirty="0">
                <a:latin typeface="Comic Sans MS" panose="030F0702030302020204" pitchFamily="66" charset="0"/>
              </a:rPr>
              <a:t>1</a:t>
            </a:r>
            <a:r>
              <a:rPr lang="en-US" altLang="zh-CN" dirty="0">
                <a:latin typeface="Comic Sans MS" panose="030F0702030302020204" pitchFamily="66" charset="0"/>
              </a:rPr>
              <a:t>=2; b</a:t>
            </a:r>
            <a:r>
              <a:rPr lang="en-US" altLang="zh-CN" baseline="-25000" dirty="0">
                <a:latin typeface="Comic Sans MS" panose="030F0702030302020204" pitchFamily="66" charset="0"/>
              </a:rPr>
              <a:t>1</a:t>
            </a:r>
            <a:r>
              <a:rPr lang="en-US" altLang="zh-CN" dirty="0">
                <a:latin typeface="Comic Sans MS" panose="030F0702030302020204" pitchFamily="66" charset="0"/>
              </a:rPr>
              <a:t>=1</a:t>
            </a:r>
          </a:p>
          <a:p>
            <a:pPr eaLnBrk="1" hangingPunct="1">
              <a:buNone/>
            </a:pPr>
            <a:endParaRPr lang="en-US" altLang="zh-CN" dirty="0">
              <a:latin typeface="Comic Sans MS" panose="030F0702030302020204" pitchFamily="66" charset="0"/>
            </a:endParaRPr>
          </a:p>
          <a:p>
            <a:pPr eaLnBrk="1" hangingPunct="1">
              <a:buNone/>
            </a:pPr>
            <a:endParaRPr lang="en-US" altLang="zh-CN" dirty="0">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B5BDD303-F967-4C19-8DD7-595DF53720F5}"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9877"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72</a:t>
            </a:fld>
            <a:endParaRPr lang="en-US" altLang="zh-CN" sz="14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80899" name="Rectangle 3"/>
          <p:cNvSpPr>
            <a:spLocks noGrp="1"/>
          </p:cNvSpPr>
          <p:nvPr>
            <p:ph idx="1"/>
          </p:nvPr>
        </p:nvSpPr>
        <p:spPr>
          <a:xfrm>
            <a:off x="685800" y="457200"/>
            <a:ext cx="7772400" cy="5791200"/>
          </a:xfrm>
          <a:ln>
            <a:solidFill>
              <a:schemeClr val="hlink">
                <a:alpha val="100000"/>
              </a:schemeClr>
            </a:solidFill>
            <a:miter lim="800000"/>
          </a:ln>
        </p:spPr>
        <p:txBody>
          <a:bodyPr vert="horz" wrap="square" lIns="91440" tIns="45720" rIns="91440" bIns="45720" anchor="t" anchorCtr="0"/>
          <a:lstStyle/>
          <a:p>
            <a:pPr eaLnBrk="1" hangingPunct="1">
              <a:lnSpc>
                <a:spcPct val="90000"/>
              </a:lnSpc>
              <a:buNone/>
            </a:pPr>
            <a:r>
              <a:rPr lang="en-US" altLang="zh-CN" sz="2800" dirty="0">
                <a:latin typeface="Comic Sans MS" panose="030F0702030302020204" pitchFamily="66" charset="0"/>
              </a:rPr>
              <a:t>#include&lt;stdio.h&gt;</a:t>
            </a:r>
          </a:p>
          <a:p>
            <a:pPr eaLnBrk="1" hangingPunct="1">
              <a:lnSpc>
                <a:spcPct val="90000"/>
              </a:lnSpc>
              <a:buNone/>
            </a:pPr>
            <a:r>
              <a:rPr lang="en-US" altLang="zh-CN" sz="2800" dirty="0">
                <a:latin typeface="Comic Sans MS" panose="030F0702030302020204" pitchFamily="66" charset="0"/>
              </a:rPr>
              <a:t>int main()</a:t>
            </a:r>
          </a:p>
          <a:p>
            <a:pPr eaLnBrk="1" hangingPunct="1">
              <a:lnSpc>
                <a:spcPct val="90000"/>
              </a:lnSpc>
              <a:buNone/>
            </a:pPr>
            <a:r>
              <a:rPr lang="en-US" altLang="zh-CN" sz="2800" dirty="0">
                <a:latin typeface="Comic Sans MS" panose="030F0702030302020204" pitchFamily="66" charset="0"/>
              </a:rPr>
              <a:t>{ int i=1,n, float t, s</a:t>
            </a:r>
          </a:p>
          <a:p>
            <a:pPr eaLnBrk="1" hangingPunct="1">
              <a:lnSpc>
                <a:spcPct val="90000"/>
              </a:lnSpc>
              <a:buNone/>
            </a:pPr>
            <a:r>
              <a:rPr lang="en-US" altLang="zh-CN" sz="2800" dirty="0">
                <a:latin typeface="Comic Sans MS" panose="030F0702030302020204" pitchFamily="66" charset="0"/>
              </a:rPr>
              <a:t>   printf(“Input n:”); scanf(“%d”, &amp;n);</a:t>
            </a:r>
          </a:p>
          <a:p>
            <a:pPr eaLnBrk="1" hangingPunct="1">
              <a:lnSpc>
                <a:spcPct val="90000"/>
              </a:lnSpc>
              <a:buNone/>
            </a:pPr>
            <a:r>
              <a:rPr lang="en-US" altLang="zh-CN" sz="2800" dirty="0">
                <a:latin typeface="Comic Sans MS" panose="030F0702030302020204" pitchFamily="66" charset="0"/>
              </a:rPr>
              <a:t>   s=0.0;t=2.0</a:t>
            </a:r>
          </a:p>
          <a:p>
            <a:pPr eaLnBrk="1" hangingPunct="1">
              <a:lnSpc>
                <a:spcPct val="90000"/>
              </a:lnSpc>
              <a:buNone/>
            </a:pPr>
            <a:r>
              <a:rPr lang="en-US" altLang="zh-CN" sz="2800" dirty="0">
                <a:latin typeface="Comic Sans MS" panose="030F0702030302020204" pitchFamily="66" charset="0"/>
              </a:rPr>
              <a:t>   while(i&lt;=n){</a:t>
            </a:r>
          </a:p>
          <a:p>
            <a:pPr eaLnBrk="1" hangingPunct="1">
              <a:lnSpc>
                <a:spcPct val="90000"/>
              </a:lnSpc>
              <a:buNone/>
            </a:pPr>
            <a:r>
              <a:rPr lang="en-US" altLang="zh-CN" sz="2800" dirty="0">
                <a:latin typeface="Comic Sans MS" panose="030F0702030302020204" pitchFamily="66" charset="0"/>
              </a:rPr>
              <a:t>     s+=t;</a:t>
            </a:r>
          </a:p>
          <a:p>
            <a:pPr eaLnBrk="1" hangingPunct="1">
              <a:lnSpc>
                <a:spcPct val="90000"/>
              </a:lnSpc>
              <a:buNone/>
            </a:pPr>
            <a:r>
              <a:rPr lang="en-US" altLang="zh-CN" sz="2800" dirty="0">
                <a:latin typeface="Comic Sans MS" panose="030F0702030302020204" pitchFamily="66" charset="0"/>
              </a:rPr>
              <a:t>     t=1.0+1.0/t;i++</a:t>
            </a:r>
          </a:p>
          <a:p>
            <a:pPr eaLnBrk="1" hangingPunct="1">
              <a:lnSpc>
                <a:spcPct val="90000"/>
              </a:lnSpc>
              <a:buNone/>
            </a:pPr>
            <a:r>
              <a:rPr lang="en-US" altLang="zh-CN" sz="2800" dirty="0">
                <a:latin typeface="Comic Sans MS" panose="030F0702030302020204" pitchFamily="66" charset="0"/>
              </a:rPr>
              <a:t>   }</a:t>
            </a:r>
          </a:p>
          <a:p>
            <a:pPr eaLnBrk="1" hangingPunct="1">
              <a:lnSpc>
                <a:spcPct val="90000"/>
              </a:lnSpc>
              <a:buNone/>
            </a:pPr>
            <a:endParaRPr lang="en-US" altLang="zh-CN" sz="2800" dirty="0">
              <a:latin typeface="Comic Sans MS" panose="030F0702030302020204" pitchFamily="66" charset="0"/>
            </a:endParaRPr>
          </a:p>
          <a:p>
            <a:pPr eaLnBrk="1" hangingPunct="1">
              <a:lnSpc>
                <a:spcPct val="90000"/>
              </a:lnSpc>
              <a:buNone/>
            </a:pPr>
            <a:r>
              <a:rPr lang="en-US" altLang="zh-CN" sz="2800" dirty="0">
                <a:latin typeface="Comic Sans MS" panose="030F0702030302020204" pitchFamily="66" charset="0"/>
              </a:rPr>
              <a:t>   printf(“The sum is: %f”, s);</a:t>
            </a:r>
          </a:p>
          <a:p>
            <a:pPr eaLnBrk="1" hangingPunct="1">
              <a:lnSpc>
                <a:spcPct val="90000"/>
              </a:lnSpc>
              <a:buNone/>
            </a:pPr>
            <a:r>
              <a:rPr lang="en-US" altLang="zh-CN" sz="2800" dirty="0">
                <a:latin typeface="Comic Sans MS" panose="030F0702030302020204" pitchFamily="66" charset="0"/>
              </a:rPr>
              <a:t>}</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4ED265D3-7A9A-4699-837D-90FED420F192}"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80901"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73</a:t>
            </a:fld>
            <a:endParaRPr lang="en-US" altLang="zh-CN" sz="14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81923" name="Rectangle 3"/>
          <p:cNvSpPr>
            <a:spLocks noGrp="1"/>
          </p:cNvSpPr>
          <p:nvPr>
            <p:ph idx="1"/>
          </p:nvPr>
        </p:nvSpPr>
        <p:spPr>
          <a:xfrm>
            <a:off x="533400" y="228600"/>
            <a:ext cx="8001000" cy="6172200"/>
          </a:xfrm>
          <a:ln>
            <a:solidFill>
              <a:schemeClr val="hlink">
                <a:alpha val="100000"/>
              </a:schemeClr>
            </a:solidFill>
            <a:miter lim="800000"/>
          </a:ln>
        </p:spPr>
        <p:txBody>
          <a:bodyPr vert="horz" wrap="square" lIns="91440" tIns="45720" rIns="91440" bIns="45720" anchor="t" anchorCtr="0"/>
          <a:lstStyle/>
          <a:p>
            <a:pPr eaLnBrk="1" hangingPunct="1">
              <a:buNone/>
            </a:pPr>
            <a:r>
              <a:rPr lang="en-US" altLang="zh-CN" sz="2000" b="1" dirty="0">
                <a:latin typeface="Comic Sans MS" panose="030F0702030302020204" pitchFamily="66" charset="0"/>
              </a:rPr>
              <a:t>【</a:t>
            </a:r>
            <a:r>
              <a:rPr lang="zh-CN" altLang="en-US" sz="2000" b="1" dirty="0">
                <a:latin typeface="Comic Sans MS" panose="030F0702030302020204" pitchFamily="66" charset="0"/>
              </a:rPr>
              <a:t>例</a:t>
            </a:r>
            <a:r>
              <a:rPr lang="en-US" altLang="zh-CN" sz="2000" b="1" dirty="0">
                <a:latin typeface="Comic Sans MS" panose="030F0702030302020204" pitchFamily="66" charset="0"/>
              </a:rPr>
              <a:t>11】</a:t>
            </a:r>
            <a:r>
              <a:rPr lang="zh-CN" altLang="en-US" sz="2800" dirty="0">
                <a:latin typeface="Comic Sans MS" panose="030F0702030302020204" pitchFamily="66" charset="0"/>
              </a:rPr>
              <a:t>用迭代法求         。求平方根的迭代公式为</a:t>
            </a:r>
          </a:p>
          <a:p>
            <a:pPr eaLnBrk="1" hangingPunct="1">
              <a:buNone/>
            </a:pPr>
            <a:endParaRPr lang="zh-CN" altLang="zh-CN" sz="2800" dirty="0">
              <a:latin typeface="Comic Sans MS" panose="030F0702030302020204" pitchFamily="66" charset="0"/>
            </a:endParaRPr>
          </a:p>
          <a:p>
            <a:pPr eaLnBrk="1" hangingPunct="1">
              <a:buNone/>
            </a:pPr>
            <a:endParaRPr lang="zh-CN" altLang="zh-CN" sz="2800" dirty="0">
              <a:latin typeface="Comic Sans MS" panose="030F0702030302020204" pitchFamily="66" charset="0"/>
            </a:endParaRPr>
          </a:p>
          <a:p>
            <a:pPr eaLnBrk="1" hangingPunct="1">
              <a:buNone/>
            </a:pPr>
            <a:r>
              <a:rPr lang="zh-CN" altLang="en-US" sz="2800" dirty="0">
                <a:latin typeface="Comic Sans MS" panose="030F0702030302020204" pitchFamily="66" charset="0"/>
              </a:rPr>
              <a:t>要求前后两次求出的</a:t>
            </a:r>
            <a:r>
              <a:rPr lang="en-US" altLang="zh-CN" sz="2800" dirty="0">
                <a:latin typeface="Comic Sans MS" panose="030F0702030302020204" pitchFamily="66" charset="0"/>
              </a:rPr>
              <a:t>x</a:t>
            </a:r>
            <a:r>
              <a:rPr lang="zh-CN" altLang="en-US" sz="2800" dirty="0">
                <a:latin typeface="Comic Sans MS" panose="030F0702030302020204" pitchFamily="66" charset="0"/>
              </a:rPr>
              <a:t>的差的绝对值小于</a:t>
            </a:r>
            <a:r>
              <a:rPr lang="en-US" altLang="zh-CN" sz="2800" dirty="0">
                <a:latin typeface="Comic Sans MS" panose="030F0702030302020204" pitchFamily="66" charset="0"/>
              </a:rPr>
              <a:t>10-5</a:t>
            </a:r>
            <a:r>
              <a:rPr lang="zh-CN" altLang="en-US" sz="2800" dirty="0">
                <a:latin typeface="Comic Sans MS" panose="030F0702030302020204" pitchFamily="66" charset="0"/>
              </a:rPr>
              <a:t>。</a:t>
            </a:r>
          </a:p>
          <a:p>
            <a:pPr eaLnBrk="1" hangingPunct="1">
              <a:buNone/>
            </a:pPr>
            <a:r>
              <a:rPr lang="en-US" altLang="zh-CN" sz="2000" dirty="0">
                <a:latin typeface="Comic Sans MS" panose="030F0702030302020204" pitchFamily="66" charset="0"/>
              </a:rPr>
              <a:t>#include&lt;stdio.h&gt;</a:t>
            </a:r>
          </a:p>
          <a:p>
            <a:pPr eaLnBrk="1" hangingPunct="1">
              <a:buNone/>
            </a:pPr>
            <a:r>
              <a:rPr lang="en-US" altLang="zh-CN" sz="2000" dirty="0">
                <a:latin typeface="Comic Sans MS" panose="030F0702030302020204" pitchFamily="66" charset="0"/>
              </a:rPr>
              <a:t>int main()</a:t>
            </a:r>
          </a:p>
          <a:p>
            <a:pPr eaLnBrk="1" hangingPunct="1">
              <a:buNone/>
            </a:pPr>
            <a:r>
              <a:rPr lang="en-US" altLang="zh-CN" sz="2000" dirty="0">
                <a:latin typeface="Comic Sans MS" panose="030F0702030302020204" pitchFamily="66" charset="0"/>
              </a:rPr>
              <a:t>{float a, x1,x2;</a:t>
            </a:r>
          </a:p>
          <a:p>
            <a:pPr eaLnBrk="1" hangingPunct="1">
              <a:buNone/>
            </a:pPr>
            <a:r>
              <a:rPr lang="en-US" altLang="zh-CN" sz="2000" dirty="0">
                <a:latin typeface="Comic Sans MS" panose="030F0702030302020204" pitchFamily="66" charset="0"/>
              </a:rPr>
              <a:t>  printf(“Input a’s value:”); scanf(“%f”, &amp;a);</a:t>
            </a:r>
          </a:p>
          <a:p>
            <a:pPr eaLnBrk="1" hangingPunct="1">
              <a:buNone/>
            </a:pPr>
            <a:r>
              <a:rPr lang="en-US" altLang="zh-CN" sz="2000" dirty="0">
                <a:latin typeface="Comic Sans MS" panose="030F0702030302020204" pitchFamily="66" charset="0"/>
              </a:rPr>
              <a:t>  x2=a;  </a:t>
            </a:r>
          </a:p>
          <a:p>
            <a:pPr eaLnBrk="1" hangingPunct="1">
              <a:buNone/>
            </a:pPr>
            <a:r>
              <a:rPr lang="en-US" altLang="zh-CN" sz="2000" dirty="0">
                <a:latin typeface="Comic Sans MS" panose="030F0702030302020204" pitchFamily="66" charset="0"/>
              </a:rPr>
              <a:t> do{</a:t>
            </a:r>
          </a:p>
          <a:p>
            <a:pPr eaLnBrk="1" hangingPunct="1">
              <a:buNone/>
            </a:pPr>
            <a:r>
              <a:rPr lang="en-US" altLang="zh-CN" sz="2000" dirty="0">
                <a:latin typeface="Comic Sans MS" panose="030F0702030302020204" pitchFamily="66" charset="0"/>
              </a:rPr>
              <a:t>   x1=x2;    x2=0.5*(x1+a/x1);</a:t>
            </a:r>
          </a:p>
          <a:p>
            <a:pPr eaLnBrk="1" hangingPunct="1">
              <a:buNone/>
            </a:pPr>
            <a:r>
              <a:rPr lang="en-US" altLang="zh-CN" sz="2000" dirty="0">
                <a:latin typeface="Comic Sans MS" panose="030F0702030302020204" pitchFamily="66" charset="0"/>
              </a:rPr>
              <a:t>  }  while(fabs(x2-x1)&gt;=1e-5);</a:t>
            </a:r>
          </a:p>
          <a:p>
            <a:pPr eaLnBrk="1" hangingPunct="1">
              <a:buNone/>
            </a:pPr>
            <a:endParaRPr lang="en-US" altLang="zh-CN" sz="2000" dirty="0">
              <a:latin typeface="Comic Sans MS" panose="030F0702030302020204" pitchFamily="66" charset="0"/>
            </a:endParaRPr>
          </a:p>
          <a:p>
            <a:pPr eaLnBrk="1" hangingPunct="1">
              <a:buNone/>
            </a:pPr>
            <a:r>
              <a:rPr lang="en-US" altLang="zh-CN" sz="2000" dirty="0">
                <a:latin typeface="Comic Sans MS" panose="030F0702030302020204" pitchFamily="66" charset="0"/>
              </a:rPr>
              <a:t>  printf(“           =%f”, x2) ;</a:t>
            </a:r>
          </a:p>
          <a:p>
            <a:pPr eaLnBrk="1" hangingPunct="1">
              <a:buNone/>
            </a:pPr>
            <a:r>
              <a:rPr lang="en-US" altLang="zh-CN" sz="2000" dirty="0">
                <a:latin typeface="Comic Sans MS" panose="030F0702030302020204" pitchFamily="66" charset="0"/>
              </a:rPr>
              <a:t>} </a:t>
            </a:r>
          </a:p>
          <a:p>
            <a:pPr eaLnBrk="1" hangingPunct="1">
              <a:buNone/>
            </a:pPr>
            <a:endParaRPr lang="en-US" altLang="zh-CN" sz="2000" dirty="0">
              <a:latin typeface="Comic Sans MS" panose="030F0702030302020204" pitchFamily="66" charset="0"/>
            </a:endParaRPr>
          </a:p>
        </p:txBody>
      </p:sp>
      <p:pic>
        <p:nvPicPr>
          <p:cNvPr id="81924" name="Picture 4" descr="page98"/>
          <p:cNvPicPr>
            <a:picLocks noChangeAspect="1"/>
          </p:cNvPicPr>
          <p:nvPr/>
        </p:nvPicPr>
        <p:blipFill>
          <a:blip r:embed="rId2"/>
          <a:stretch>
            <a:fillRect/>
          </a:stretch>
        </p:blipFill>
        <p:spPr>
          <a:xfrm>
            <a:off x="3563938" y="333375"/>
            <a:ext cx="942975" cy="393700"/>
          </a:xfrm>
          <a:prstGeom prst="rect">
            <a:avLst/>
          </a:prstGeom>
          <a:noFill/>
          <a:ln w="9525">
            <a:noFill/>
          </a:ln>
        </p:spPr>
      </p:pic>
      <p:pic>
        <p:nvPicPr>
          <p:cNvPr id="81925" name="Picture 5" descr="test1"/>
          <p:cNvPicPr>
            <a:picLocks noChangeAspect="1"/>
          </p:cNvPicPr>
          <p:nvPr/>
        </p:nvPicPr>
        <p:blipFill>
          <a:blip r:embed="rId3"/>
          <a:stretch>
            <a:fillRect/>
          </a:stretch>
        </p:blipFill>
        <p:spPr>
          <a:xfrm>
            <a:off x="2286000" y="796925"/>
            <a:ext cx="2605088" cy="955675"/>
          </a:xfrm>
          <a:prstGeom prst="rect">
            <a:avLst/>
          </a:prstGeom>
          <a:noFill/>
          <a:ln w="9525">
            <a:noFill/>
          </a:ln>
        </p:spPr>
      </p:pic>
      <p:pic>
        <p:nvPicPr>
          <p:cNvPr id="81926" name="Picture 7" descr="page98"/>
          <p:cNvPicPr>
            <a:picLocks noChangeAspect="1"/>
          </p:cNvPicPr>
          <p:nvPr/>
        </p:nvPicPr>
        <p:blipFill>
          <a:blip r:embed="rId2"/>
          <a:stretch>
            <a:fillRect/>
          </a:stretch>
        </p:blipFill>
        <p:spPr>
          <a:xfrm>
            <a:off x="1600200" y="5562600"/>
            <a:ext cx="942975" cy="393700"/>
          </a:xfrm>
          <a:prstGeom prst="rect">
            <a:avLst/>
          </a:prstGeom>
          <a:noFill/>
          <a:ln w="9525">
            <a:noFill/>
          </a:ln>
        </p:spPr>
      </p:pic>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980B5717-1A89-403E-AB7D-E793FB687C1C}"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81928"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74</a:t>
            </a:fld>
            <a:endParaRPr lang="en-US" altLang="zh-CN" sz="14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82947" name="Rectangle 3"/>
          <p:cNvSpPr>
            <a:spLocks noGrp="1"/>
          </p:cNvSpPr>
          <p:nvPr>
            <p:ph idx="1"/>
          </p:nvPr>
        </p:nvSpPr>
        <p:spPr>
          <a:xfrm>
            <a:off x="152400" y="228600"/>
            <a:ext cx="8915400" cy="5943600"/>
          </a:xfrm>
          <a:ln>
            <a:solidFill>
              <a:schemeClr val="hlink">
                <a:alpha val="100000"/>
              </a:schemeClr>
            </a:solidFill>
            <a:miter lim="800000"/>
          </a:ln>
        </p:spPr>
        <p:txBody>
          <a:bodyPr vert="horz" wrap="square" lIns="91440" tIns="45720" rIns="91440" bIns="45720" anchor="t" anchorCtr="0"/>
          <a:lstStyle/>
          <a:p>
            <a:pPr eaLnBrk="1" hangingPunct="1">
              <a:lnSpc>
                <a:spcPct val="80000"/>
              </a:lnSpc>
              <a:buNone/>
            </a:pPr>
            <a:r>
              <a:rPr lang="en-US" altLang="zh-CN" sz="2000" b="1" dirty="0">
                <a:latin typeface="Comic Sans MS" panose="030F0702030302020204" pitchFamily="66" charset="0"/>
              </a:rPr>
              <a:t>【</a:t>
            </a:r>
            <a:r>
              <a:rPr lang="zh-CN" altLang="en-US" sz="2000" b="1" dirty="0">
                <a:latin typeface="Comic Sans MS" panose="030F0702030302020204" pitchFamily="66" charset="0"/>
              </a:rPr>
              <a:t>例</a:t>
            </a:r>
            <a:r>
              <a:rPr lang="en-US" altLang="zh-CN" sz="2000" b="1" dirty="0">
                <a:latin typeface="Comic Sans MS" panose="030F0702030302020204" pitchFamily="66" charset="0"/>
              </a:rPr>
              <a:t>12】</a:t>
            </a:r>
            <a:r>
              <a:rPr lang="zh-CN" altLang="en-US" sz="2800" dirty="0">
                <a:latin typeface="Comic Sans MS" panose="030F0702030302020204" pitchFamily="66" charset="0"/>
              </a:rPr>
              <a:t>打印出所有的“水仙花数”，所谓“水仙花数”是指一个</a:t>
            </a:r>
            <a:r>
              <a:rPr lang="en-US" altLang="zh-CN" sz="2800" dirty="0">
                <a:latin typeface="Comic Sans MS" panose="030F0702030302020204" pitchFamily="66" charset="0"/>
              </a:rPr>
              <a:t>3</a:t>
            </a:r>
            <a:r>
              <a:rPr lang="zh-CN" altLang="en-US" sz="2800" dirty="0">
                <a:latin typeface="Comic Sans MS" panose="030F0702030302020204" pitchFamily="66" charset="0"/>
              </a:rPr>
              <a:t>位数，其各位数字立方和等于该数本身。例如，</a:t>
            </a:r>
            <a:r>
              <a:rPr lang="en-US" altLang="zh-CN" sz="2800" dirty="0">
                <a:latin typeface="Comic Sans MS" panose="030F0702030302020204" pitchFamily="66" charset="0"/>
              </a:rPr>
              <a:t>153</a:t>
            </a:r>
            <a:r>
              <a:rPr lang="zh-CN" altLang="en-US" sz="2800" dirty="0">
                <a:latin typeface="Comic Sans MS" panose="030F0702030302020204" pitchFamily="66" charset="0"/>
              </a:rPr>
              <a:t>是一水仙花数，因为</a:t>
            </a:r>
            <a:r>
              <a:rPr lang="en-US" altLang="zh-CN" sz="2800" dirty="0">
                <a:latin typeface="Comic Sans MS" panose="030F0702030302020204" pitchFamily="66" charset="0"/>
              </a:rPr>
              <a:t>153=1</a:t>
            </a:r>
            <a:r>
              <a:rPr lang="en-US" altLang="zh-CN" sz="2800" baseline="30000" dirty="0">
                <a:latin typeface="Comic Sans MS" panose="030F0702030302020204" pitchFamily="66" charset="0"/>
              </a:rPr>
              <a:t>3</a:t>
            </a:r>
            <a:r>
              <a:rPr lang="en-US" altLang="zh-CN" sz="2800" dirty="0">
                <a:latin typeface="Comic Sans MS" panose="030F0702030302020204" pitchFamily="66" charset="0"/>
              </a:rPr>
              <a:t>+5</a:t>
            </a:r>
            <a:r>
              <a:rPr lang="en-US" altLang="zh-CN" sz="2800" baseline="30000" dirty="0">
                <a:latin typeface="Comic Sans MS" panose="030F0702030302020204" pitchFamily="66" charset="0"/>
              </a:rPr>
              <a:t>3</a:t>
            </a:r>
            <a:r>
              <a:rPr lang="en-US" altLang="zh-CN" sz="2800" dirty="0">
                <a:latin typeface="Comic Sans MS" panose="030F0702030302020204" pitchFamily="66" charset="0"/>
              </a:rPr>
              <a:t>+3</a:t>
            </a:r>
            <a:r>
              <a:rPr lang="en-US" altLang="zh-CN" sz="2800" baseline="30000" dirty="0">
                <a:latin typeface="Comic Sans MS" panose="030F0702030302020204" pitchFamily="66" charset="0"/>
              </a:rPr>
              <a:t>3</a:t>
            </a:r>
          </a:p>
          <a:p>
            <a:pPr eaLnBrk="1" hangingPunct="1">
              <a:lnSpc>
                <a:spcPct val="80000"/>
              </a:lnSpc>
            </a:pPr>
            <a:endParaRPr lang="en-US" altLang="zh-CN" sz="2800" dirty="0">
              <a:latin typeface="Comic Sans MS" panose="030F0702030302020204" pitchFamily="66" charset="0"/>
            </a:endParaRPr>
          </a:p>
          <a:p>
            <a:pPr eaLnBrk="1" hangingPunct="1">
              <a:lnSpc>
                <a:spcPct val="80000"/>
              </a:lnSpc>
              <a:spcBef>
                <a:spcPct val="50000"/>
              </a:spcBef>
              <a:buNone/>
            </a:pPr>
            <a:r>
              <a:rPr lang="en-US" altLang="zh-CN" sz="2200" dirty="0">
                <a:latin typeface="Comic Sans MS" panose="030F0702030302020204" pitchFamily="66" charset="0"/>
              </a:rPr>
              <a:t>#include&lt;stdio.h&gt;</a:t>
            </a:r>
          </a:p>
          <a:p>
            <a:pPr eaLnBrk="1" hangingPunct="1">
              <a:lnSpc>
                <a:spcPct val="80000"/>
              </a:lnSpc>
              <a:spcBef>
                <a:spcPct val="50000"/>
              </a:spcBef>
              <a:buNone/>
            </a:pPr>
            <a:r>
              <a:rPr lang="en-US" altLang="zh-CN" sz="2200" dirty="0">
                <a:latin typeface="Comic Sans MS" panose="030F0702030302020204" pitchFamily="66" charset="0"/>
              </a:rPr>
              <a:t>int main()</a:t>
            </a:r>
          </a:p>
          <a:p>
            <a:pPr eaLnBrk="1" hangingPunct="1">
              <a:lnSpc>
                <a:spcPct val="80000"/>
              </a:lnSpc>
              <a:spcBef>
                <a:spcPct val="50000"/>
              </a:spcBef>
              <a:buNone/>
            </a:pPr>
            <a:r>
              <a:rPr lang="en-US" altLang="zh-CN" sz="2200" dirty="0">
                <a:latin typeface="Comic Sans MS" panose="030F0702030302020204" pitchFamily="66" charset="0"/>
              </a:rPr>
              <a:t>{</a:t>
            </a:r>
          </a:p>
          <a:p>
            <a:pPr eaLnBrk="1" hangingPunct="1">
              <a:lnSpc>
                <a:spcPct val="80000"/>
              </a:lnSpc>
              <a:spcBef>
                <a:spcPct val="50000"/>
              </a:spcBef>
              <a:buNone/>
            </a:pPr>
            <a:r>
              <a:rPr lang="en-US" altLang="zh-CN" sz="2200" dirty="0">
                <a:latin typeface="Comic Sans MS" panose="030F0702030302020204" pitchFamily="66" charset="0"/>
              </a:rPr>
              <a:t>int i, first, second, third;</a:t>
            </a:r>
          </a:p>
          <a:p>
            <a:pPr eaLnBrk="1" hangingPunct="1">
              <a:lnSpc>
                <a:spcPct val="80000"/>
              </a:lnSpc>
              <a:spcBef>
                <a:spcPct val="50000"/>
              </a:spcBef>
              <a:buNone/>
            </a:pPr>
            <a:r>
              <a:rPr lang="en-US" altLang="zh-CN" sz="2200" dirty="0">
                <a:latin typeface="Comic Sans MS" panose="030F0702030302020204" pitchFamily="66" charset="0"/>
              </a:rPr>
              <a:t>for(i=100; i&lt;=999; i++){</a:t>
            </a:r>
          </a:p>
          <a:p>
            <a:pPr eaLnBrk="1" hangingPunct="1">
              <a:lnSpc>
                <a:spcPct val="80000"/>
              </a:lnSpc>
              <a:spcBef>
                <a:spcPct val="50000"/>
              </a:spcBef>
              <a:buNone/>
            </a:pPr>
            <a:r>
              <a:rPr lang="en-US" altLang="zh-CN" sz="2200" dirty="0">
                <a:latin typeface="Comic Sans MS" panose="030F0702030302020204" pitchFamily="66" charset="0"/>
              </a:rPr>
              <a:t>     first=i/100; second=(i/10)%10; third=(i%100)%10;</a:t>
            </a:r>
          </a:p>
          <a:p>
            <a:pPr eaLnBrk="1" hangingPunct="1">
              <a:lnSpc>
                <a:spcPct val="80000"/>
              </a:lnSpc>
              <a:spcBef>
                <a:spcPct val="50000"/>
              </a:spcBef>
              <a:buNone/>
            </a:pPr>
            <a:r>
              <a:rPr lang="en-US" altLang="zh-CN" sz="2200" dirty="0">
                <a:latin typeface="Comic Sans MS" panose="030F0702030302020204" pitchFamily="66" charset="0"/>
              </a:rPr>
              <a:t> if (i==first*first*first+second*second*second+third*third*third)</a:t>
            </a:r>
          </a:p>
          <a:p>
            <a:pPr eaLnBrk="1" hangingPunct="1">
              <a:lnSpc>
                <a:spcPct val="80000"/>
              </a:lnSpc>
              <a:spcBef>
                <a:spcPct val="50000"/>
              </a:spcBef>
              <a:buNone/>
            </a:pPr>
            <a:r>
              <a:rPr lang="en-US" altLang="zh-CN" sz="2200" dirty="0">
                <a:latin typeface="Comic Sans MS" panose="030F0702030302020204" pitchFamily="66" charset="0"/>
              </a:rPr>
              <a:t>    printf(“%d\n”, i);}</a:t>
            </a:r>
          </a:p>
          <a:p>
            <a:pPr eaLnBrk="1" hangingPunct="1">
              <a:lnSpc>
                <a:spcPct val="80000"/>
              </a:lnSpc>
              <a:spcBef>
                <a:spcPct val="50000"/>
              </a:spcBef>
              <a:buNone/>
            </a:pPr>
            <a:r>
              <a:rPr lang="en-US" altLang="zh-CN" sz="2200" dirty="0">
                <a:latin typeface="Comic Sans MS" panose="030F0702030302020204" pitchFamily="66" charset="0"/>
              </a:rPr>
              <a:t>}</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93E61B1D-0798-4AFD-A597-F035729B2B86}"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82949"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75</a:t>
            </a:fld>
            <a:endParaRPr lang="en-US" altLang="zh-CN" sz="14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83971" name="Rectangle 3"/>
          <p:cNvSpPr>
            <a:spLocks noGrp="1"/>
          </p:cNvSpPr>
          <p:nvPr>
            <p:ph idx="1"/>
          </p:nvPr>
        </p:nvSpPr>
        <p:spPr>
          <a:ln/>
        </p:spPr>
        <p:txBody>
          <a:bodyPr vert="horz" wrap="square" lIns="91440" tIns="45720" rIns="91440" bIns="45720" anchor="t" anchorCtr="0"/>
          <a:lstStyle/>
          <a:p>
            <a:pPr eaLnBrk="1" hangingPunct="1">
              <a:buNone/>
            </a:pPr>
            <a:r>
              <a:rPr lang="en-US" altLang="zh-CN" b="1" dirty="0">
                <a:latin typeface="Comic Sans MS" panose="030F0702030302020204" pitchFamily="66" charset="0"/>
              </a:rPr>
              <a:t>【</a:t>
            </a:r>
            <a:r>
              <a:rPr lang="zh-CN" altLang="en-US" b="1" dirty="0">
                <a:latin typeface="Comic Sans MS" panose="030F0702030302020204" pitchFamily="66" charset="0"/>
              </a:rPr>
              <a:t>例</a:t>
            </a:r>
            <a:r>
              <a:rPr lang="en-US" altLang="zh-CN" b="1" dirty="0">
                <a:latin typeface="Comic Sans MS" panose="030F0702030302020204" pitchFamily="66" charset="0"/>
              </a:rPr>
              <a:t>13】</a:t>
            </a:r>
            <a:r>
              <a:rPr lang="zh-CN" altLang="en-US" dirty="0">
                <a:latin typeface="Comic Sans MS" panose="030F0702030302020204" pitchFamily="66" charset="0"/>
              </a:rPr>
              <a:t>一个数如果恰好等于它的因子之和，这个数就称为“完数”。例如，</a:t>
            </a:r>
            <a:r>
              <a:rPr lang="en-US" altLang="zh-CN" dirty="0">
                <a:latin typeface="Comic Sans MS" panose="030F0702030302020204" pitchFamily="66" charset="0"/>
              </a:rPr>
              <a:t>6</a:t>
            </a:r>
            <a:r>
              <a:rPr lang="zh-CN" altLang="en-US" dirty="0">
                <a:latin typeface="Comic Sans MS" panose="030F0702030302020204" pitchFamily="66" charset="0"/>
              </a:rPr>
              <a:t>的因子为</a:t>
            </a:r>
            <a:r>
              <a:rPr lang="en-US" altLang="zh-CN" dirty="0">
                <a:latin typeface="Comic Sans MS" panose="030F0702030302020204" pitchFamily="66" charset="0"/>
              </a:rPr>
              <a:t>1</a:t>
            </a:r>
            <a:r>
              <a:rPr lang="zh-CN" altLang="en-US" dirty="0">
                <a:latin typeface="Comic Sans MS" panose="030F0702030302020204" pitchFamily="66" charset="0"/>
              </a:rPr>
              <a:t>、</a:t>
            </a:r>
            <a:r>
              <a:rPr lang="en-US" altLang="zh-CN" dirty="0">
                <a:latin typeface="Comic Sans MS" panose="030F0702030302020204" pitchFamily="66" charset="0"/>
              </a:rPr>
              <a:t>2</a:t>
            </a:r>
            <a:r>
              <a:rPr lang="zh-CN" altLang="en-US" dirty="0">
                <a:latin typeface="Comic Sans MS" panose="030F0702030302020204" pitchFamily="66" charset="0"/>
              </a:rPr>
              <a:t>、</a:t>
            </a:r>
            <a:r>
              <a:rPr lang="en-US" altLang="zh-CN" dirty="0">
                <a:latin typeface="Comic Sans MS" panose="030F0702030302020204" pitchFamily="66" charset="0"/>
              </a:rPr>
              <a:t>3</a:t>
            </a:r>
            <a:r>
              <a:rPr lang="zh-CN" altLang="en-US" dirty="0">
                <a:latin typeface="Comic Sans MS" panose="030F0702030302020204" pitchFamily="66" charset="0"/>
              </a:rPr>
              <a:t>，而</a:t>
            </a:r>
            <a:r>
              <a:rPr lang="en-US" altLang="zh-CN" dirty="0">
                <a:latin typeface="Comic Sans MS" panose="030F0702030302020204" pitchFamily="66" charset="0"/>
              </a:rPr>
              <a:t>6=1+2+3, </a:t>
            </a:r>
            <a:r>
              <a:rPr lang="zh-CN" altLang="en-US" dirty="0">
                <a:latin typeface="Comic Sans MS" panose="030F0702030302020204" pitchFamily="66" charset="0"/>
              </a:rPr>
              <a:t>因此</a:t>
            </a:r>
            <a:r>
              <a:rPr lang="en-US" altLang="zh-CN" dirty="0">
                <a:latin typeface="Comic Sans MS" panose="030F0702030302020204" pitchFamily="66" charset="0"/>
              </a:rPr>
              <a:t>6</a:t>
            </a:r>
            <a:r>
              <a:rPr lang="zh-CN" altLang="en-US" dirty="0">
                <a:latin typeface="Comic Sans MS" panose="030F0702030302020204" pitchFamily="66" charset="0"/>
              </a:rPr>
              <a:t>是“完数”。编程序找出</a:t>
            </a:r>
            <a:r>
              <a:rPr lang="en-US" altLang="zh-CN" dirty="0">
                <a:latin typeface="Comic Sans MS" panose="030F0702030302020204" pitchFamily="66" charset="0"/>
              </a:rPr>
              <a:t>1000</a:t>
            </a:r>
            <a:r>
              <a:rPr lang="zh-CN" altLang="en-US" dirty="0">
                <a:latin typeface="Comic Sans MS" panose="030F0702030302020204" pitchFamily="66" charset="0"/>
              </a:rPr>
              <a:t>之内的所有完数，并按下面格式输出其因子：</a:t>
            </a:r>
          </a:p>
          <a:p>
            <a:pPr eaLnBrk="1" hangingPunct="1">
              <a:buNone/>
            </a:pPr>
            <a:r>
              <a:rPr lang="zh-CN" altLang="en-US" dirty="0">
                <a:latin typeface="Comic Sans MS" panose="030F0702030302020204" pitchFamily="66" charset="0"/>
              </a:rPr>
              <a:t>   </a:t>
            </a:r>
            <a:r>
              <a:rPr lang="en-US" altLang="zh-CN" dirty="0">
                <a:latin typeface="Comic Sans MS" panose="030F0702030302020204" pitchFamily="66" charset="0"/>
              </a:rPr>
              <a:t>6’s factors are 1,2,3</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947D973D-CFA1-43AC-A9CB-84717E107829}"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83973"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76</a:t>
            </a:fld>
            <a:endParaRPr lang="en-US" altLang="zh-CN" sz="14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84995" name="Rectangle 2"/>
          <p:cNvSpPr>
            <a:spLocks noGrp="1"/>
          </p:cNvSpPr>
          <p:nvPr>
            <p:ph type="title"/>
          </p:nvPr>
        </p:nvSpPr>
        <p:spPr>
          <a:xfrm>
            <a:off x="838200" y="533400"/>
            <a:ext cx="7793038" cy="5554663"/>
          </a:xfrm>
          <a:ln/>
        </p:spPr>
        <p:txBody>
          <a:bodyPr vert="horz" wrap="square" lIns="91440" tIns="45720" rIns="91440" bIns="45720" anchor="b" anchorCtr="0"/>
          <a:lstStyle/>
          <a:p>
            <a:pPr eaLnBrk="1" hangingPunct="1"/>
            <a:br>
              <a:rPr lang="en-US" altLang="zh-CN" dirty="0"/>
            </a:br>
            <a:br>
              <a:rPr lang="en-US" altLang="zh-CN" dirty="0"/>
            </a:br>
            <a:br>
              <a:rPr lang="en-US" altLang="zh-CN" dirty="0"/>
            </a:br>
            <a:br>
              <a:rPr lang="en-US" altLang="zh-CN" dirty="0"/>
            </a:br>
            <a:br>
              <a:rPr lang="en-US" altLang="zh-CN" dirty="0"/>
            </a:br>
            <a:endParaRPr lang="en-US" altLang="zh-CN" dirty="0"/>
          </a:p>
        </p:txBody>
      </p:sp>
      <p:sp>
        <p:nvSpPr>
          <p:cNvPr id="84996" name="Text Box 4"/>
          <p:cNvSpPr txBox="1"/>
          <p:nvPr/>
        </p:nvSpPr>
        <p:spPr>
          <a:xfrm>
            <a:off x="381000" y="228600"/>
            <a:ext cx="8001000" cy="6248400"/>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buNone/>
            </a:pPr>
            <a:r>
              <a:rPr lang="en-US" altLang="zh-CN" sz="2000" dirty="0">
                <a:latin typeface="Comic Sans MS" panose="030F0702030302020204" pitchFamily="66" charset="0"/>
              </a:rPr>
              <a:t>#include&lt;stdio.h&gt;</a:t>
            </a:r>
          </a:p>
          <a:p>
            <a:pPr marL="0" lvl="0" indent="0" eaLnBrk="1" hangingPunct="1">
              <a:buNone/>
            </a:pPr>
            <a:r>
              <a:rPr lang="en-US" altLang="zh-CN" sz="2000" dirty="0">
                <a:latin typeface="Comic Sans MS" panose="030F0702030302020204" pitchFamily="66" charset="0"/>
              </a:rPr>
              <a:t>int main()</a:t>
            </a:r>
          </a:p>
          <a:p>
            <a:pPr marL="0" lvl="0" indent="0" eaLnBrk="1" hangingPunct="1">
              <a:buNone/>
            </a:pPr>
            <a:r>
              <a:rPr lang="en-US" altLang="zh-CN" sz="2000" dirty="0">
                <a:latin typeface="Comic Sans MS" panose="030F0702030302020204" pitchFamily="66" charset="0"/>
              </a:rPr>
              <a:t>{int i, j, sum;</a:t>
            </a:r>
          </a:p>
          <a:p>
            <a:pPr marL="0" lvl="0" indent="0" eaLnBrk="1" hangingPunct="1">
              <a:buNone/>
            </a:pPr>
            <a:r>
              <a:rPr lang="en-US" altLang="zh-CN" sz="2000" dirty="0">
                <a:latin typeface="Comic Sans MS" panose="030F0702030302020204" pitchFamily="66" charset="0"/>
              </a:rPr>
              <a:t>  for(i=1;i&lt;=1000;i++){</a:t>
            </a:r>
          </a:p>
          <a:p>
            <a:pPr marL="0" lvl="0" indent="0" eaLnBrk="1" hangingPunct="1">
              <a:buNone/>
            </a:pPr>
            <a:r>
              <a:rPr lang="en-US" altLang="zh-CN" sz="2000" dirty="0">
                <a:latin typeface="Comic Sans MS" panose="030F0702030302020204" pitchFamily="66" charset="0"/>
              </a:rPr>
              <a:t>      sum=0;</a:t>
            </a:r>
          </a:p>
          <a:p>
            <a:pPr marL="0" lvl="0" indent="0" eaLnBrk="1" hangingPunct="1">
              <a:buNone/>
            </a:pPr>
            <a:r>
              <a:rPr lang="en-US" altLang="zh-CN" sz="2000" dirty="0">
                <a:latin typeface="Comic Sans MS" panose="030F0702030302020204" pitchFamily="66" charset="0"/>
              </a:rPr>
              <a:t>      for(j=1;j&lt;i;j++)</a:t>
            </a:r>
          </a:p>
          <a:p>
            <a:pPr marL="0" lvl="0" indent="0" eaLnBrk="1" hangingPunct="1">
              <a:buNone/>
            </a:pPr>
            <a:r>
              <a:rPr lang="en-US" altLang="zh-CN" sz="2000" dirty="0">
                <a:latin typeface="Comic Sans MS" panose="030F0702030302020204" pitchFamily="66" charset="0"/>
              </a:rPr>
              <a:t>         if(i%j==0)sum+=j;</a:t>
            </a:r>
          </a:p>
          <a:p>
            <a:pPr marL="0" lvl="0" indent="0" eaLnBrk="1" hangingPunct="1">
              <a:buNone/>
            </a:pPr>
            <a:r>
              <a:rPr lang="en-US" altLang="zh-CN" sz="2000" dirty="0">
                <a:latin typeface="Comic Sans MS" panose="030F0702030302020204" pitchFamily="66" charset="0"/>
              </a:rPr>
              <a:t>      if(i==1)</a:t>
            </a:r>
          </a:p>
          <a:p>
            <a:pPr marL="0" lvl="0" indent="0" eaLnBrk="1" hangingPunct="1">
              <a:buNone/>
            </a:pPr>
            <a:r>
              <a:rPr lang="en-US" altLang="zh-CN" sz="2000" dirty="0">
                <a:latin typeface="Comic Sans MS" panose="030F0702030302020204" pitchFamily="66" charset="0"/>
              </a:rPr>
              <a:t>        printf(“1’s factor is 1”)</a:t>
            </a:r>
          </a:p>
          <a:p>
            <a:pPr marL="0" lvl="0" indent="0" eaLnBrk="1" hangingPunct="1">
              <a:buNone/>
            </a:pPr>
            <a:r>
              <a:rPr lang="en-US" altLang="zh-CN" sz="2000" dirty="0">
                <a:latin typeface="Comic Sans MS" panose="030F0702030302020204" pitchFamily="66" charset="0"/>
              </a:rPr>
              <a:t>      else if(sum==i){</a:t>
            </a:r>
          </a:p>
          <a:p>
            <a:pPr marL="0" lvl="0" indent="0" eaLnBrk="1" hangingPunct="1">
              <a:buNone/>
            </a:pPr>
            <a:r>
              <a:rPr lang="en-US" altLang="zh-CN" sz="2000" dirty="0">
                <a:latin typeface="Comic Sans MS" panose="030F0702030302020204" pitchFamily="66" charset="0"/>
              </a:rPr>
              <a:t>        printf(“%d’s factors are:”);</a:t>
            </a:r>
          </a:p>
          <a:p>
            <a:pPr marL="0" lvl="0" indent="0" eaLnBrk="1" hangingPunct="1">
              <a:buNone/>
            </a:pPr>
            <a:r>
              <a:rPr lang="en-US" altLang="zh-CN" sz="2000" dirty="0">
                <a:latin typeface="Comic Sans MS" panose="030F0702030302020204" pitchFamily="66" charset="0"/>
              </a:rPr>
              <a:t>        for(j=1;j&lt;i;j++)</a:t>
            </a:r>
          </a:p>
          <a:p>
            <a:pPr marL="0" lvl="0" indent="0" eaLnBrk="1" hangingPunct="1">
              <a:buNone/>
            </a:pPr>
            <a:r>
              <a:rPr lang="en-US" altLang="zh-CN" sz="2000" dirty="0">
                <a:latin typeface="Comic Sans MS" panose="030F0702030302020204" pitchFamily="66" charset="0"/>
              </a:rPr>
              <a:t>           </a:t>
            </a:r>
            <a:r>
              <a:rPr lang="en-US" altLang="zh-CN" sz="2000" dirty="0">
                <a:solidFill>
                  <a:srgbClr val="FF3300"/>
                </a:solidFill>
                <a:latin typeface="Comic Sans MS" panose="030F0702030302020204" pitchFamily="66" charset="0"/>
              </a:rPr>
              <a:t>if(i%j==0)printf(“%d,”, j);</a:t>
            </a:r>
          </a:p>
          <a:p>
            <a:pPr marL="0" lvl="0" indent="0" eaLnBrk="1" hangingPunct="1">
              <a:buNone/>
            </a:pPr>
            <a:r>
              <a:rPr lang="en-US" altLang="zh-CN" sz="2000" dirty="0">
                <a:latin typeface="Comic Sans MS" panose="030F0702030302020204" pitchFamily="66" charset="0"/>
              </a:rPr>
              <a:t>        printf(“\n”);</a:t>
            </a:r>
          </a:p>
          <a:p>
            <a:pPr marL="0" lvl="0" indent="0" eaLnBrk="1" hangingPunct="1">
              <a:buNone/>
            </a:pPr>
            <a:r>
              <a:rPr lang="en-US" altLang="zh-CN" sz="2000" dirty="0">
                <a:latin typeface="Comic Sans MS" panose="030F0702030302020204" pitchFamily="66" charset="0"/>
              </a:rPr>
              <a:t>      }</a:t>
            </a:r>
          </a:p>
          <a:p>
            <a:pPr marL="0" lvl="0" indent="0" eaLnBrk="1" hangingPunct="1">
              <a:buNone/>
            </a:pPr>
            <a:r>
              <a:rPr lang="en-US" altLang="zh-CN" sz="2000" dirty="0">
                <a:latin typeface="Comic Sans MS" panose="030F0702030302020204" pitchFamily="66" charset="0"/>
              </a:rPr>
              <a:t>  }</a:t>
            </a:r>
          </a:p>
          <a:p>
            <a:pPr marL="0" lvl="0" indent="0" eaLnBrk="1" hangingPunct="1">
              <a:buNone/>
            </a:pPr>
            <a:r>
              <a:rPr lang="en-US" altLang="zh-CN" sz="2000" dirty="0">
                <a:latin typeface="Comic Sans MS" panose="030F0702030302020204" pitchFamily="66" charset="0"/>
              </a:rPr>
              <a:t>}</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2D40A864-0D0E-4E7B-92CA-DAA8A5063DA7}"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84998"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77</a:t>
            </a:fld>
            <a:endParaRPr lang="en-US" altLang="zh-CN" sz="14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标题 1"/>
          <p:cNvSpPr>
            <a:spLocks noGrp="1"/>
          </p:cNvSpPr>
          <p:nvPr>
            <p:ph type="title"/>
          </p:nvPr>
        </p:nvSpPr>
        <p:spPr>
          <a:ln/>
        </p:spPr>
        <p:txBody>
          <a:bodyPr vert="horz" wrap="square" lIns="91440" tIns="45720" rIns="91440" bIns="45720" anchor="b" anchorCtr="0"/>
          <a:lstStyle/>
          <a:p>
            <a:r>
              <a:rPr lang="zh-CN" altLang="en-US" b="1" dirty="0">
                <a:latin typeface="华文中宋" panose="02010600040101010101" pitchFamily="2" charset="-122"/>
                <a:ea typeface="华文中宋" panose="02010600040101010101" pitchFamily="2" charset="-122"/>
              </a:rPr>
              <a:t>猴子吃桃问题</a:t>
            </a:r>
          </a:p>
        </p:txBody>
      </p:sp>
      <p:sp>
        <p:nvSpPr>
          <p:cNvPr id="86019" name="内容占位符 2"/>
          <p:cNvSpPr>
            <a:spLocks noGrp="1"/>
          </p:cNvSpPr>
          <p:nvPr>
            <p:ph idx="1"/>
          </p:nvPr>
        </p:nvSpPr>
        <p:spPr>
          <a:xfrm>
            <a:off x="611188" y="2017713"/>
            <a:ext cx="8343900" cy="4114800"/>
          </a:xfrm>
          <a:ln/>
        </p:spPr>
        <p:txBody>
          <a:bodyPr vert="horz" wrap="square" lIns="91440" tIns="45720" rIns="91440" bIns="45720" anchor="t" anchorCtr="0"/>
          <a:lstStyle/>
          <a:p>
            <a:pPr>
              <a:spcBef>
                <a:spcPct val="0"/>
              </a:spcBef>
            </a:pPr>
            <a:r>
              <a:rPr lang="en-US" altLang="zh-CN" sz="2800" b="1" dirty="0">
                <a:latin typeface="Comic Sans MS" panose="030F0702030302020204" pitchFamily="66" charset="0"/>
              </a:rPr>
              <a:t>【</a:t>
            </a:r>
            <a:r>
              <a:rPr lang="zh-CN" altLang="en-US" sz="2800" b="1" dirty="0">
                <a:latin typeface="Comic Sans MS" panose="030F0702030302020204" pitchFamily="66" charset="0"/>
              </a:rPr>
              <a:t>例</a:t>
            </a:r>
            <a:r>
              <a:rPr lang="en-US" altLang="zh-CN" sz="2800" b="1" dirty="0">
                <a:latin typeface="Comic Sans MS" panose="030F0702030302020204" pitchFamily="66" charset="0"/>
              </a:rPr>
              <a:t>14】</a:t>
            </a:r>
            <a:r>
              <a:rPr lang="zh-CN" altLang="en-US" sz="2800" dirty="0">
                <a:latin typeface="Times New Roman" panose="02020603050405020304" pitchFamily="18" charset="0"/>
                <a:ea typeface="华文中宋" panose="02010600040101010101" pitchFamily="2" charset="-122"/>
              </a:rPr>
              <a:t>猴子第一天摘下若干个桃子，当即吃了一半，还不过瘾，又多吃了一个。第二天早上又将第一天剩下的桃子吃掉一半，又多吃了一个。以后每天早上都吃了前一天剩下的一半零一个。到第 </a:t>
            </a:r>
            <a:r>
              <a:rPr lang="en-US" altLang="zh-CN" sz="2800" dirty="0">
                <a:latin typeface="Times New Roman" panose="02020603050405020304" pitchFamily="18" charset="0"/>
                <a:ea typeface="华文中宋" panose="02010600040101010101" pitchFamily="2" charset="-122"/>
              </a:rPr>
              <a:t>10 </a:t>
            </a:r>
            <a:r>
              <a:rPr lang="zh-CN" altLang="en-US" sz="2800" dirty="0">
                <a:latin typeface="Times New Roman" panose="02020603050405020304" pitchFamily="18" charset="0"/>
                <a:ea typeface="华文中宋" panose="02010600040101010101" pitchFamily="2" charset="-122"/>
              </a:rPr>
              <a:t>天早上想再吃时，发现只剩下一个桃子了。编写程序求猴子第一天摘了多少个桃子。</a:t>
            </a:r>
            <a:endParaRPr lang="en-US" altLang="zh-CN" sz="2800" dirty="0">
              <a:latin typeface="Times New Roman" panose="02020603050405020304" pitchFamily="18" charset="0"/>
              <a:ea typeface="华文中宋" panose="02010600040101010101" pitchFamily="2" charset="-122"/>
            </a:endParaRPr>
          </a:p>
          <a:p>
            <a:pPr>
              <a:spcBef>
                <a:spcPct val="0"/>
              </a:spcBef>
            </a:pPr>
            <a:r>
              <a:rPr lang="zh-CN" altLang="en-US" sz="2800" dirty="0">
                <a:latin typeface="Times New Roman" panose="02020603050405020304" pitchFamily="18" charset="0"/>
                <a:ea typeface="华文中宋" panose="02010600040101010101" pitchFamily="2" charset="-122"/>
              </a:rPr>
              <a:t>关键是：搞清楚第一天桃数和第二天桃子数之间的关系，即</a:t>
            </a:r>
            <a:r>
              <a:rPr lang="zh-CN" altLang="en-US" sz="2800" dirty="0">
                <a:solidFill>
                  <a:srgbClr val="FF0000"/>
                </a:solidFill>
                <a:latin typeface="Times New Roman" panose="02020603050405020304" pitchFamily="18" charset="0"/>
                <a:ea typeface="华文中宋" panose="02010600040101010101" pitchFamily="2" charset="-122"/>
              </a:rPr>
              <a:t>第二天桃子数加 </a:t>
            </a:r>
            <a:r>
              <a:rPr lang="en-US" altLang="zh-CN" sz="2800" dirty="0">
                <a:solidFill>
                  <a:srgbClr val="FF0000"/>
                </a:solidFill>
                <a:latin typeface="Times New Roman" panose="02020603050405020304" pitchFamily="18" charset="0"/>
                <a:ea typeface="华文中宋" panose="02010600040101010101" pitchFamily="2" charset="-122"/>
              </a:rPr>
              <a:t>1 </a:t>
            </a:r>
            <a:r>
              <a:rPr lang="zh-CN" altLang="en-US" sz="2800" dirty="0">
                <a:solidFill>
                  <a:srgbClr val="FF0000"/>
                </a:solidFill>
                <a:latin typeface="Times New Roman" panose="02020603050405020304" pitchFamily="18" charset="0"/>
                <a:ea typeface="华文中宋" panose="02010600040101010101" pitchFamily="2" charset="-122"/>
              </a:rPr>
              <a:t>的 </a:t>
            </a:r>
            <a:r>
              <a:rPr lang="en-US" altLang="zh-CN" sz="2800" dirty="0">
                <a:solidFill>
                  <a:srgbClr val="FF0000"/>
                </a:solidFill>
                <a:latin typeface="Times New Roman" panose="02020603050405020304" pitchFamily="18" charset="0"/>
                <a:ea typeface="华文中宋" panose="02010600040101010101" pitchFamily="2" charset="-122"/>
              </a:rPr>
              <a:t>2 </a:t>
            </a:r>
            <a:r>
              <a:rPr lang="zh-CN" altLang="en-US" sz="2800" dirty="0">
                <a:solidFill>
                  <a:srgbClr val="FF0000"/>
                </a:solidFill>
                <a:latin typeface="Times New Roman" panose="02020603050405020304" pitchFamily="18" charset="0"/>
                <a:ea typeface="华文中宋" panose="02010600040101010101" pitchFamily="2" charset="-122"/>
              </a:rPr>
              <a:t>倍等于第一天的桃子数</a:t>
            </a:r>
            <a:r>
              <a:rPr lang="zh-CN" altLang="en-US" sz="2800" dirty="0">
                <a:latin typeface="Times New Roman" panose="02020603050405020304" pitchFamily="18" charset="0"/>
                <a:ea typeface="华文中宋" panose="02010600040101010101" pitchFamily="2" charset="-122"/>
              </a:rPr>
              <a:t>。</a:t>
            </a:r>
          </a:p>
        </p:txBody>
      </p:sp>
      <p:sp>
        <p:nvSpPr>
          <p:cNvPr id="4" name="页脚占位符 3"/>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D33503B0-F712-418E-AB12-BA3F4AF3C447}"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86022"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78</a:t>
            </a:fld>
            <a:endParaRPr lang="en-US" altLang="zh-CN" sz="14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标题 1"/>
          <p:cNvSpPr>
            <a:spLocks noGrp="1"/>
          </p:cNvSpPr>
          <p:nvPr>
            <p:ph type="title"/>
          </p:nvPr>
        </p:nvSpPr>
        <p:spPr>
          <a:ln/>
        </p:spPr>
        <p:txBody>
          <a:bodyPr vert="horz" wrap="square" lIns="91440" tIns="45720" rIns="91440" bIns="45720" anchor="b" anchorCtr="0"/>
          <a:lstStyle/>
          <a:p>
            <a:endParaRPr lang="zh-CN" altLang="en-US" dirty="0"/>
          </a:p>
        </p:txBody>
      </p:sp>
      <p:sp>
        <p:nvSpPr>
          <p:cNvPr id="87043" name="内容占位符 2"/>
          <p:cNvSpPr>
            <a:spLocks noGrp="1"/>
          </p:cNvSpPr>
          <p:nvPr>
            <p:ph idx="1"/>
          </p:nvPr>
        </p:nvSpPr>
        <p:spPr>
          <a:xfrm>
            <a:off x="1187450" y="260350"/>
            <a:ext cx="7772400" cy="4114800"/>
          </a:xfrm>
          <a:ln/>
        </p:spPr>
        <p:txBody>
          <a:bodyPr vert="horz" wrap="square" lIns="91440" tIns="45720" rIns="91440" bIns="45720" anchor="t" anchorCtr="0"/>
          <a:lstStyle/>
          <a:p>
            <a:pPr marL="0" indent="0">
              <a:spcBef>
                <a:spcPct val="0"/>
              </a:spcBef>
              <a:buNone/>
            </a:pPr>
            <a:r>
              <a:rPr lang="en-US" altLang="zh-CN" sz="2400" dirty="0">
                <a:latin typeface="Times New Roman" panose="02020603050405020304" pitchFamily="18" charset="0"/>
                <a:cs typeface="Times New Roman" panose="02020603050405020304" pitchFamily="18" charset="0"/>
              </a:rPr>
              <a:t>#include &lt;stdio.h&gt;</a:t>
            </a:r>
          </a:p>
          <a:p>
            <a:pPr marL="0" indent="0">
              <a:spcBef>
                <a:spcPct val="0"/>
              </a:spcBef>
              <a:buNone/>
            </a:pPr>
            <a:r>
              <a:rPr lang="en-US" altLang="zh-CN" sz="2400" dirty="0">
                <a:latin typeface="Times New Roman" panose="02020603050405020304" pitchFamily="18" charset="0"/>
                <a:cs typeface="Times New Roman" panose="02020603050405020304" pitchFamily="18" charset="0"/>
              </a:rPr>
              <a:t>int main()</a:t>
            </a:r>
          </a:p>
          <a:p>
            <a:pPr marL="0" indent="0">
              <a:spcBef>
                <a:spcPct val="0"/>
              </a:spcBef>
              <a:buNone/>
            </a:pPr>
            <a:r>
              <a:rPr lang="en-US" altLang="zh-CN" sz="2400" dirty="0">
                <a:latin typeface="Times New Roman" panose="02020603050405020304" pitchFamily="18" charset="0"/>
                <a:cs typeface="Times New Roman" panose="02020603050405020304" pitchFamily="18" charset="0"/>
              </a:rPr>
              <a:t>{</a:t>
            </a:r>
          </a:p>
          <a:p>
            <a:pPr marL="0" indent="0">
              <a:spcBef>
                <a:spcPct val="0"/>
              </a:spcBef>
              <a:buNone/>
            </a:pPr>
            <a:r>
              <a:rPr lang="en-US" altLang="zh-CN" sz="2400" dirty="0">
                <a:latin typeface="Times New Roman" panose="02020603050405020304" pitchFamily="18" charset="0"/>
                <a:cs typeface="Times New Roman" panose="02020603050405020304" pitchFamily="18" charset="0"/>
              </a:rPr>
              <a:t>  Int day,x1,x2; /*</a:t>
            </a:r>
            <a:r>
              <a:rPr lang="zh-CN" altLang="en-US" sz="2400" dirty="0">
                <a:latin typeface="Times New Roman" panose="02020603050405020304" pitchFamily="18" charset="0"/>
                <a:cs typeface="Times New Roman" panose="02020603050405020304" pitchFamily="18" charset="0"/>
              </a:rPr>
              <a:t>定义 </a:t>
            </a:r>
            <a:r>
              <a:rPr lang="en-US" altLang="zh-CN" sz="2400" dirty="0">
                <a:latin typeface="Times New Roman" panose="02020603050405020304" pitchFamily="18" charset="0"/>
                <a:cs typeface="Times New Roman" panose="02020603050405020304" pitchFamily="18" charset="0"/>
              </a:rPr>
              <a:t>day</a:t>
            </a:r>
            <a:r>
              <a:rPr lang="zh-CN" altLang="en-US"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x1</a:t>
            </a:r>
            <a:r>
              <a:rPr lang="zh-CN" altLang="en-US"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x2 3 </a:t>
            </a:r>
            <a:r>
              <a:rPr lang="zh-CN" altLang="en-US" sz="2400" dirty="0">
                <a:latin typeface="Times New Roman" panose="02020603050405020304" pitchFamily="18" charset="0"/>
                <a:cs typeface="Times New Roman" panose="02020603050405020304" pitchFamily="18" charset="0"/>
              </a:rPr>
              <a:t>个变量为基本整型*</a:t>
            </a:r>
            <a:r>
              <a:rPr lang="en-US" altLang="zh-CN" sz="2400" dirty="0">
                <a:latin typeface="Times New Roman" panose="02020603050405020304" pitchFamily="18" charset="0"/>
                <a:cs typeface="Times New Roman" panose="02020603050405020304" pitchFamily="18" charset="0"/>
              </a:rPr>
              <a:t>/</a:t>
            </a:r>
            <a:endParaRPr lang="zh-CN" altLang="en-US" sz="2400" dirty="0">
              <a:latin typeface="Times New Roman" panose="02020603050405020304" pitchFamily="18" charset="0"/>
              <a:cs typeface="Times New Roman" panose="02020603050405020304" pitchFamily="18" charset="0"/>
            </a:endParaRPr>
          </a:p>
          <a:p>
            <a:pPr marL="0" indent="0">
              <a:spcBef>
                <a:spcPct val="0"/>
              </a:spcBef>
              <a:buNone/>
            </a:pPr>
            <a:r>
              <a:rPr lang="en-US" altLang="zh-CN" sz="2400" dirty="0">
                <a:latin typeface="Times New Roman" panose="02020603050405020304" pitchFamily="18" charset="0"/>
                <a:cs typeface="Times New Roman" panose="02020603050405020304" pitchFamily="18" charset="0"/>
              </a:rPr>
              <a:t>  day=9;</a:t>
            </a:r>
          </a:p>
          <a:p>
            <a:pPr marL="0" indent="0">
              <a:spcBef>
                <a:spcPct val="0"/>
              </a:spcBef>
              <a:buNone/>
            </a:pPr>
            <a:r>
              <a:rPr lang="en-US" altLang="zh-CN" sz="2400" dirty="0">
                <a:latin typeface="Times New Roman" panose="02020603050405020304" pitchFamily="18" charset="0"/>
                <a:cs typeface="Times New Roman" panose="02020603050405020304" pitchFamily="18" charset="0"/>
              </a:rPr>
              <a:t>  x2=1;</a:t>
            </a:r>
          </a:p>
          <a:p>
            <a:pPr marL="0" indent="0">
              <a:spcBef>
                <a:spcPct val="0"/>
              </a:spcBef>
              <a:buNone/>
            </a:pPr>
            <a:r>
              <a:rPr lang="en-US" altLang="zh-CN" sz="2400" b="1" dirty="0">
                <a:latin typeface="Times New Roman" panose="02020603050405020304" pitchFamily="18" charset="0"/>
                <a:cs typeface="Times New Roman" panose="02020603050405020304" pitchFamily="18" charset="0"/>
              </a:rPr>
              <a:t>  while</a:t>
            </a:r>
            <a:r>
              <a:rPr lang="en-US" altLang="zh-CN" sz="2400" dirty="0">
                <a:latin typeface="Times New Roman" panose="02020603050405020304" pitchFamily="18" charset="0"/>
                <a:cs typeface="Times New Roman" panose="02020603050405020304" pitchFamily="18" charset="0"/>
              </a:rPr>
              <a:t>(day&gt;0){</a:t>
            </a:r>
          </a:p>
          <a:p>
            <a:pPr marL="0" indent="0">
              <a:spcBef>
                <a:spcPct val="0"/>
              </a:spcBef>
              <a:buNone/>
            </a:pPr>
            <a:r>
              <a:rPr lang="en-US" altLang="zh-CN" sz="2400" dirty="0">
                <a:latin typeface="Times New Roman" panose="02020603050405020304" pitchFamily="18" charset="0"/>
                <a:cs typeface="Times New Roman" panose="02020603050405020304" pitchFamily="18" charset="0"/>
              </a:rPr>
              <a:t>     x1=(x2+1)*2; /*</a:t>
            </a:r>
            <a:r>
              <a:rPr lang="zh-CN" altLang="en-US" sz="2400" dirty="0">
                <a:latin typeface="Times New Roman" panose="02020603050405020304" pitchFamily="18" charset="0"/>
                <a:cs typeface="Times New Roman" panose="02020603050405020304" pitchFamily="18" charset="0"/>
              </a:rPr>
              <a:t>第一天的桃子数是第二天桃子数加</a:t>
            </a:r>
            <a:r>
              <a:rPr lang="en-US" altLang="zh-CN" sz="2400" dirty="0">
                <a:latin typeface="Times New Roman" panose="02020603050405020304" pitchFamily="18" charset="0"/>
                <a:cs typeface="Times New Roman" panose="02020603050405020304" pitchFamily="18" charset="0"/>
              </a:rPr>
              <a:t>1</a:t>
            </a:r>
            <a:r>
              <a:rPr lang="zh-CN" altLang="en-US" sz="2400" dirty="0">
                <a:latin typeface="Times New Roman" panose="02020603050405020304" pitchFamily="18" charset="0"/>
                <a:cs typeface="Times New Roman" panose="02020603050405020304" pitchFamily="18" charset="0"/>
              </a:rPr>
              <a:t>后</a:t>
            </a:r>
            <a:endParaRPr lang="en-US" altLang="zh-CN" sz="2400" dirty="0">
              <a:latin typeface="Times New Roman" panose="02020603050405020304" pitchFamily="18" charset="0"/>
              <a:cs typeface="Times New Roman" panose="02020603050405020304" pitchFamily="18" charset="0"/>
            </a:endParaRPr>
          </a:p>
          <a:p>
            <a:pPr marL="0" indent="0">
              <a:spcBef>
                <a:spcPct val="0"/>
              </a:spcBef>
              <a:buNone/>
            </a:pPr>
            <a:r>
              <a:rPr lang="en-US" altLang="zh-CN" sz="2400" dirty="0">
                <a:latin typeface="Times New Roman" panose="02020603050405020304" pitchFamily="18" charset="0"/>
                <a:cs typeface="Times New Roman" panose="02020603050405020304" pitchFamily="18" charset="0"/>
              </a:rPr>
              <a:t>                              </a:t>
            </a:r>
            <a:r>
              <a:rPr lang="zh-CN" altLang="en-US" sz="2400" dirty="0">
                <a:latin typeface="Times New Roman" panose="02020603050405020304" pitchFamily="18" charset="0"/>
                <a:cs typeface="Times New Roman" panose="02020603050405020304" pitchFamily="18" charset="0"/>
              </a:rPr>
              <a:t>的</a:t>
            </a:r>
            <a:r>
              <a:rPr lang="en-US" altLang="zh-CN" sz="2400" dirty="0">
                <a:latin typeface="Times New Roman" panose="02020603050405020304" pitchFamily="18" charset="0"/>
                <a:cs typeface="Times New Roman" panose="02020603050405020304" pitchFamily="18" charset="0"/>
              </a:rPr>
              <a:t>2</a:t>
            </a:r>
            <a:r>
              <a:rPr lang="zh-CN" altLang="en-US" sz="2400" dirty="0">
                <a:latin typeface="Times New Roman" panose="02020603050405020304" pitchFamily="18" charset="0"/>
                <a:cs typeface="Times New Roman" panose="02020603050405020304" pitchFamily="18" charset="0"/>
              </a:rPr>
              <a:t>倍*</a:t>
            </a:r>
            <a:r>
              <a:rPr lang="en-US" altLang="zh-CN" sz="2400" dirty="0">
                <a:latin typeface="Times New Roman" panose="02020603050405020304" pitchFamily="18" charset="0"/>
                <a:cs typeface="Times New Roman" panose="02020603050405020304" pitchFamily="18" charset="0"/>
              </a:rPr>
              <a:t>/</a:t>
            </a:r>
            <a:endParaRPr lang="zh-CN" altLang="en-US" sz="2400" dirty="0">
              <a:latin typeface="Times New Roman" panose="02020603050405020304" pitchFamily="18" charset="0"/>
              <a:cs typeface="Times New Roman" panose="02020603050405020304" pitchFamily="18" charset="0"/>
            </a:endParaRPr>
          </a:p>
          <a:p>
            <a:pPr marL="0" indent="0">
              <a:spcBef>
                <a:spcPct val="0"/>
              </a:spcBef>
              <a:buNone/>
            </a:pPr>
            <a:r>
              <a:rPr lang="en-US" altLang="zh-CN" sz="2400" dirty="0">
                <a:latin typeface="Times New Roman" panose="02020603050405020304" pitchFamily="18" charset="0"/>
                <a:cs typeface="Times New Roman" panose="02020603050405020304" pitchFamily="18" charset="0"/>
              </a:rPr>
              <a:t>     x2=x1;</a:t>
            </a:r>
          </a:p>
          <a:p>
            <a:pPr marL="0" indent="0">
              <a:spcBef>
                <a:spcPct val="0"/>
              </a:spcBef>
              <a:buNone/>
            </a:pPr>
            <a:r>
              <a:rPr lang="en-US" altLang="zh-CN" sz="2400" dirty="0">
                <a:latin typeface="Times New Roman" panose="02020603050405020304" pitchFamily="18" charset="0"/>
                <a:cs typeface="Times New Roman" panose="02020603050405020304" pitchFamily="18" charset="0"/>
              </a:rPr>
              <a:t>     day--; /*</a:t>
            </a:r>
            <a:r>
              <a:rPr lang="zh-CN" altLang="en-US" sz="2400" dirty="0">
                <a:latin typeface="Times New Roman" panose="02020603050405020304" pitchFamily="18" charset="0"/>
                <a:cs typeface="Times New Roman" panose="02020603050405020304" pitchFamily="18" charset="0"/>
              </a:rPr>
              <a:t>因为从后向前推所以天数递减*</a:t>
            </a:r>
            <a:r>
              <a:rPr lang="en-US" altLang="zh-CN" sz="2400" dirty="0">
                <a:latin typeface="Times New Roman" panose="02020603050405020304" pitchFamily="18" charset="0"/>
                <a:cs typeface="Times New Roman" panose="02020603050405020304" pitchFamily="18" charset="0"/>
              </a:rPr>
              <a:t>/</a:t>
            </a:r>
            <a:endParaRPr lang="zh-CN" altLang="en-US" sz="2400" dirty="0">
              <a:latin typeface="Times New Roman" panose="02020603050405020304" pitchFamily="18" charset="0"/>
              <a:cs typeface="Times New Roman" panose="02020603050405020304" pitchFamily="18" charset="0"/>
            </a:endParaRPr>
          </a:p>
          <a:p>
            <a:pPr marL="0" indent="0">
              <a:spcBef>
                <a:spcPct val="0"/>
              </a:spcBef>
              <a:buNone/>
            </a:pPr>
            <a:r>
              <a:rPr lang="en-US" altLang="zh-CN" sz="2400" dirty="0">
                <a:latin typeface="Times New Roman" panose="02020603050405020304" pitchFamily="18" charset="0"/>
                <a:cs typeface="Times New Roman" panose="02020603050405020304" pitchFamily="18" charset="0"/>
              </a:rPr>
              <a:t>  }</a:t>
            </a:r>
            <a:endParaRPr lang="zh-CN" altLang="en-US" sz="2400" dirty="0">
              <a:latin typeface="Times New Roman" panose="02020603050405020304" pitchFamily="18" charset="0"/>
              <a:cs typeface="Times New Roman" panose="02020603050405020304" pitchFamily="18" charset="0"/>
            </a:endParaRPr>
          </a:p>
          <a:p>
            <a:pPr marL="0" indent="0">
              <a:spcBef>
                <a:spcPct val="0"/>
              </a:spcBef>
              <a:buNone/>
            </a:pPr>
            <a:r>
              <a:rPr lang="en-US" altLang="zh-CN" sz="2400" dirty="0">
                <a:latin typeface="Times New Roman" panose="02020603050405020304" pitchFamily="18" charset="0"/>
                <a:cs typeface="Times New Roman" panose="02020603050405020304" pitchFamily="18" charset="0"/>
              </a:rPr>
              <a:t>  printf("the total is %d\n",x1); /* </a:t>
            </a:r>
            <a:r>
              <a:rPr lang="zh-CN" altLang="en-US" sz="2400" dirty="0">
                <a:latin typeface="Times New Roman" panose="02020603050405020304" pitchFamily="18" charset="0"/>
                <a:cs typeface="Times New Roman" panose="02020603050405020304" pitchFamily="18" charset="0"/>
              </a:rPr>
              <a:t>输出桃子的总数*</a:t>
            </a:r>
            <a:r>
              <a:rPr lang="en-US" altLang="zh-CN" sz="2400" dirty="0">
                <a:latin typeface="Times New Roman" panose="02020603050405020304" pitchFamily="18" charset="0"/>
                <a:cs typeface="Times New Roman" panose="02020603050405020304" pitchFamily="18" charset="0"/>
              </a:rPr>
              <a:t>/</a:t>
            </a:r>
            <a:endParaRPr lang="zh-CN" altLang="en-US" sz="2400" dirty="0">
              <a:latin typeface="Times New Roman" panose="02020603050405020304" pitchFamily="18" charset="0"/>
              <a:cs typeface="Times New Roman" panose="02020603050405020304" pitchFamily="18" charset="0"/>
            </a:endParaRPr>
          </a:p>
          <a:p>
            <a:pPr marL="0" indent="0">
              <a:spcBef>
                <a:spcPct val="0"/>
              </a:spcBef>
              <a:buNone/>
            </a:pPr>
            <a:r>
              <a:rPr lang="en-US" altLang="zh-CN" sz="2400" b="1" dirty="0">
                <a:latin typeface="Times New Roman" panose="02020603050405020304" pitchFamily="18" charset="0"/>
                <a:cs typeface="Times New Roman" panose="02020603050405020304" pitchFamily="18" charset="0"/>
              </a:rPr>
              <a:t>  return</a:t>
            </a:r>
            <a:r>
              <a:rPr lang="en-US" altLang="zh-CN" sz="2400" dirty="0">
                <a:latin typeface="Times New Roman" panose="02020603050405020304" pitchFamily="18" charset="0"/>
                <a:cs typeface="Times New Roman" panose="02020603050405020304" pitchFamily="18" charset="0"/>
              </a:rPr>
              <a:t> 0;</a:t>
            </a:r>
          </a:p>
          <a:p>
            <a:pPr marL="0" indent="0">
              <a:spcBef>
                <a:spcPct val="0"/>
              </a:spcBef>
              <a:buNone/>
            </a:pPr>
            <a:r>
              <a:rPr lang="en-US" altLang="zh-CN" sz="2400" dirty="0">
                <a:latin typeface="Times New Roman" panose="02020603050405020304" pitchFamily="18" charset="0"/>
                <a:cs typeface="Times New Roman" panose="02020603050405020304" pitchFamily="18" charset="0"/>
              </a:rPr>
              <a:t>}</a:t>
            </a:r>
          </a:p>
          <a:p>
            <a:pPr marL="0" indent="0">
              <a:buNone/>
            </a:pPr>
            <a:endParaRPr lang="zh-CN" altLang="en-US" dirty="0"/>
          </a:p>
        </p:txBody>
      </p:sp>
      <p:sp>
        <p:nvSpPr>
          <p:cNvPr id="4" name="页脚占位符 3"/>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FCBF7292-F6A6-417C-ABE9-7F3224EA5C28}"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87046"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79</a:t>
            </a:fld>
            <a:endParaRPr lang="en-US" altLang="zh-CN" sz="14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标题 1"/>
          <p:cNvSpPr>
            <a:spLocks noGrp="1"/>
          </p:cNvSpPr>
          <p:nvPr>
            <p:ph type="title"/>
          </p:nvPr>
        </p:nvSpPr>
        <p:spPr>
          <a:ln/>
        </p:spPr>
        <p:txBody>
          <a:bodyPr vert="horz" wrap="square" lIns="91440" tIns="45720" rIns="91440" bIns="45720" anchor="b" anchorCtr="0"/>
          <a:lstStyle/>
          <a:p>
            <a:r>
              <a:rPr lang="zh-CN" altLang="en-US" b="1" dirty="0">
                <a:latin typeface="华文中宋" panose="02010600040101010101" pitchFamily="2" charset="-122"/>
                <a:ea typeface="华文中宋" panose="02010600040101010101" pitchFamily="2" charset="-122"/>
              </a:rPr>
              <a:t>渔夫打鱼晒网问题</a:t>
            </a:r>
          </a:p>
        </p:txBody>
      </p:sp>
      <p:sp>
        <p:nvSpPr>
          <p:cNvPr id="88067" name="内容占位符 2"/>
          <p:cNvSpPr>
            <a:spLocks noGrp="1"/>
          </p:cNvSpPr>
          <p:nvPr>
            <p:ph idx="1"/>
          </p:nvPr>
        </p:nvSpPr>
        <p:spPr>
          <a:xfrm>
            <a:off x="1182688" y="2017713"/>
            <a:ext cx="7493000" cy="4114800"/>
          </a:xfrm>
          <a:ln/>
        </p:spPr>
        <p:txBody>
          <a:bodyPr vert="horz" wrap="square" lIns="91440" tIns="45720" rIns="91440" bIns="45720" anchor="t" anchorCtr="0"/>
          <a:lstStyle/>
          <a:p>
            <a:r>
              <a:rPr lang="en-US" altLang="zh-CN" sz="3600" b="1" dirty="0">
                <a:latin typeface="Comic Sans MS" panose="030F0702030302020204" pitchFamily="66" charset="0"/>
              </a:rPr>
              <a:t>【</a:t>
            </a:r>
            <a:r>
              <a:rPr lang="zh-CN" altLang="en-US" sz="3600" b="1" dirty="0">
                <a:latin typeface="Comic Sans MS" panose="030F0702030302020204" pitchFamily="66" charset="0"/>
              </a:rPr>
              <a:t>例</a:t>
            </a:r>
            <a:r>
              <a:rPr lang="en-US" altLang="zh-CN" sz="3600" b="1" dirty="0">
                <a:latin typeface="Comic Sans MS" panose="030F0702030302020204" pitchFamily="66" charset="0"/>
              </a:rPr>
              <a:t>15】</a:t>
            </a:r>
            <a:r>
              <a:rPr lang="zh-CN" altLang="en-US" sz="3600" dirty="0">
                <a:latin typeface="Times New Roman" panose="02020603050405020304" pitchFamily="18" charset="0"/>
                <a:ea typeface="华文中宋" panose="02010600040101010101" pitchFamily="2" charset="-122"/>
              </a:rPr>
              <a:t>如果一个渔夫从 </a:t>
            </a:r>
            <a:r>
              <a:rPr lang="en-US" altLang="zh-CN" sz="3600" dirty="0">
                <a:latin typeface="Times New Roman" panose="02020603050405020304" pitchFamily="18" charset="0"/>
                <a:ea typeface="华文中宋" panose="02010600040101010101" pitchFamily="2" charset="-122"/>
              </a:rPr>
              <a:t>2011 </a:t>
            </a:r>
            <a:r>
              <a:rPr lang="zh-CN" altLang="en-US" sz="3600" dirty="0">
                <a:latin typeface="Times New Roman" panose="02020603050405020304" pitchFamily="18" charset="0"/>
                <a:ea typeface="华文中宋" panose="02010600040101010101" pitchFamily="2" charset="-122"/>
              </a:rPr>
              <a:t>年 </a:t>
            </a:r>
            <a:r>
              <a:rPr lang="en-US" altLang="zh-CN" sz="3600" dirty="0">
                <a:latin typeface="Times New Roman" panose="02020603050405020304" pitchFamily="18" charset="0"/>
                <a:ea typeface="华文中宋" panose="02010600040101010101" pitchFamily="2" charset="-122"/>
              </a:rPr>
              <a:t>1 </a:t>
            </a:r>
            <a:r>
              <a:rPr lang="zh-CN" altLang="en-US" sz="3600" dirty="0">
                <a:latin typeface="Times New Roman" panose="02020603050405020304" pitchFamily="18" charset="0"/>
                <a:ea typeface="华文中宋" panose="02010600040101010101" pitchFamily="2" charset="-122"/>
              </a:rPr>
              <a:t>月 </a:t>
            </a:r>
            <a:r>
              <a:rPr lang="en-US" altLang="zh-CN" sz="3600" dirty="0">
                <a:latin typeface="Times New Roman" panose="02020603050405020304" pitchFamily="18" charset="0"/>
                <a:ea typeface="华文中宋" panose="02010600040101010101" pitchFamily="2" charset="-122"/>
              </a:rPr>
              <a:t>1 </a:t>
            </a:r>
            <a:r>
              <a:rPr lang="zh-CN" altLang="en-US" sz="3600" dirty="0">
                <a:latin typeface="Times New Roman" panose="02020603050405020304" pitchFamily="18" charset="0"/>
                <a:ea typeface="华文中宋" panose="02010600040101010101" pitchFamily="2" charset="-122"/>
              </a:rPr>
              <a:t>日开始三天打渔，两天晒网，编程实现当输入 </a:t>
            </a:r>
            <a:r>
              <a:rPr lang="en-US" altLang="zh-CN" sz="3600" dirty="0">
                <a:latin typeface="Times New Roman" panose="02020603050405020304" pitchFamily="18" charset="0"/>
                <a:ea typeface="华文中宋" panose="02010600040101010101" pitchFamily="2" charset="-122"/>
              </a:rPr>
              <a:t>2011</a:t>
            </a:r>
            <a:r>
              <a:rPr lang="zh-CN" altLang="en-US" sz="3600" dirty="0">
                <a:latin typeface="Times New Roman" panose="02020603050405020304" pitchFamily="18" charset="0"/>
                <a:ea typeface="华文中宋" panose="02010600040101010101" pitchFamily="2" charset="-122"/>
              </a:rPr>
              <a:t>年</a:t>
            </a:r>
            <a:r>
              <a:rPr lang="en-US" altLang="zh-CN" sz="3600" dirty="0">
                <a:latin typeface="Times New Roman" panose="02020603050405020304" pitchFamily="18" charset="0"/>
                <a:ea typeface="华文中宋" panose="02010600040101010101" pitchFamily="2" charset="-122"/>
              </a:rPr>
              <a:t> 1 </a:t>
            </a:r>
            <a:r>
              <a:rPr lang="zh-CN" altLang="en-US" sz="3600" dirty="0">
                <a:latin typeface="Times New Roman" panose="02020603050405020304" pitchFamily="18" charset="0"/>
                <a:ea typeface="华文中宋" panose="02010600040101010101" pitchFamily="2" charset="-122"/>
              </a:rPr>
              <a:t>月 </a:t>
            </a:r>
            <a:r>
              <a:rPr lang="en-US" altLang="zh-CN" sz="3600" dirty="0">
                <a:latin typeface="Times New Roman" panose="02020603050405020304" pitchFamily="18" charset="0"/>
                <a:ea typeface="华文中宋" panose="02010600040101010101" pitchFamily="2" charset="-122"/>
              </a:rPr>
              <a:t>1 </a:t>
            </a:r>
            <a:r>
              <a:rPr lang="zh-CN" altLang="en-US" sz="3600" dirty="0">
                <a:latin typeface="Times New Roman" panose="02020603050405020304" pitchFamily="18" charset="0"/>
                <a:ea typeface="华文中宋" panose="02010600040101010101" pitchFamily="2" charset="-122"/>
              </a:rPr>
              <a:t>日以后的任意一天，输出该渔夫是在打渔还是在晒网。</a:t>
            </a:r>
          </a:p>
        </p:txBody>
      </p:sp>
      <p:sp>
        <p:nvSpPr>
          <p:cNvPr id="4" name="页脚占位符 3"/>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0121497A-C6EA-49DA-AC95-5D056166C6C1}"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88070"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80</a:t>
            </a:fld>
            <a:endParaRPr lang="en-US" altLang="zh-CN" sz="14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标题 1"/>
          <p:cNvSpPr>
            <a:spLocks noGrp="1"/>
          </p:cNvSpPr>
          <p:nvPr>
            <p:ph type="title"/>
          </p:nvPr>
        </p:nvSpPr>
        <p:spPr>
          <a:ln/>
        </p:spPr>
        <p:txBody>
          <a:bodyPr vert="horz" wrap="square" lIns="91440" tIns="45720" rIns="91440" bIns="45720" anchor="b" anchorCtr="0"/>
          <a:lstStyle/>
          <a:p>
            <a:endParaRPr lang="zh-CN" altLang="en-US" dirty="0"/>
          </a:p>
        </p:txBody>
      </p:sp>
      <p:sp>
        <p:nvSpPr>
          <p:cNvPr id="89091" name="内容占位符 2"/>
          <p:cNvSpPr>
            <a:spLocks noGrp="1"/>
          </p:cNvSpPr>
          <p:nvPr>
            <p:ph idx="1"/>
          </p:nvPr>
        </p:nvSpPr>
        <p:spPr>
          <a:ln/>
        </p:spPr>
        <p:txBody>
          <a:bodyPr vert="horz" wrap="square" lIns="91440" tIns="45720" rIns="91440" bIns="45720" anchor="t" anchorCtr="0"/>
          <a:lstStyle/>
          <a:p>
            <a:pPr marL="0" indent="0">
              <a:buNone/>
            </a:pPr>
            <a:r>
              <a:rPr lang="en-US" altLang="zh-CN" sz="2400" dirty="0"/>
              <a:t>#include &lt;stdio.h&gt;</a:t>
            </a:r>
          </a:p>
          <a:p>
            <a:pPr marL="0" indent="0">
              <a:buNone/>
            </a:pPr>
            <a:r>
              <a:rPr lang="en-US" altLang="zh-CN" sz="2400" dirty="0"/>
              <a:t>int leap(int a) /*</a:t>
            </a:r>
            <a:r>
              <a:rPr lang="zh-CN" altLang="en-US" sz="2400" dirty="0"/>
              <a:t>自定义函数</a:t>
            </a:r>
            <a:r>
              <a:rPr lang="en-US" altLang="zh-CN" sz="2400" dirty="0"/>
              <a:t>leap()</a:t>
            </a:r>
            <a:r>
              <a:rPr lang="zh-CN" altLang="en-US" sz="2400" dirty="0"/>
              <a:t>用来指定输入的年份是否为闰年*</a:t>
            </a:r>
            <a:r>
              <a:rPr lang="en-US" altLang="zh-CN" sz="2400" dirty="0"/>
              <a:t>/</a:t>
            </a:r>
            <a:endParaRPr lang="zh-CN" altLang="en-US" sz="2400" dirty="0"/>
          </a:p>
          <a:p>
            <a:pPr marL="0" indent="0">
              <a:buNone/>
            </a:pPr>
            <a:r>
              <a:rPr lang="en-US" altLang="zh-CN" sz="2400" dirty="0"/>
              <a:t>{</a:t>
            </a:r>
            <a:endParaRPr lang="zh-CN" altLang="en-US" sz="2400" dirty="0"/>
          </a:p>
          <a:p>
            <a:pPr marL="0" indent="0">
              <a:buNone/>
            </a:pPr>
            <a:r>
              <a:rPr lang="en-US" altLang="zh-CN" sz="2400" b="1" dirty="0"/>
              <a:t>   if</a:t>
            </a:r>
            <a:r>
              <a:rPr lang="en-US" altLang="zh-CN" sz="2400" dirty="0"/>
              <a:t> (a%4==0&amp;&amp;a%100!=0||a%400==0) /* </a:t>
            </a:r>
            <a:r>
              <a:rPr lang="zh-CN" altLang="en-US" sz="2400" dirty="0"/>
              <a:t>闰年判定条件 *</a:t>
            </a:r>
            <a:r>
              <a:rPr lang="en-US" altLang="zh-CN" sz="2400" dirty="0"/>
              <a:t>/</a:t>
            </a:r>
            <a:endParaRPr lang="zh-CN" altLang="en-US" sz="2400" dirty="0"/>
          </a:p>
          <a:p>
            <a:pPr marL="0" indent="0">
              <a:buNone/>
            </a:pPr>
            <a:r>
              <a:rPr lang="en-US" altLang="zh-CN" sz="2400" b="1" dirty="0"/>
              <a:t>    return</a:t>
            </a:r>
            <a:r>
              <a:rPr lang="en-US" altLang="zh-CN" sz="2400" dirty="0"/>
              <a:t> 1; /*</a:t>
            </a:r>
            <a:r>
              <a:rPr lang="zh-CN" altLang="en-US" sz="2400" dirty="0"/>
              <a:t>是闰年返回</a:t>
            </a:r>
            <a:r>
              <a:rPr lang="en-US" altLang="zh-CN" sz="2400" dirty="0"/>
              <a:t>1*/</a:t>
            </a:r>
            <a:endParaRPr lang="zh-CN" altLang="en-US" sz="2400" dirty="0"/>
          </a:p>
          <a:p>
            <a:pPr marL="0" indent="0">
              <a:buNone/>
            </a:pPr>
            <a:r>
              <a:rPr lang="en-US" altLang="zh-CN" sz="2400" b="1" dirty="0"/>
              <a:t>  else</a:t>
            </a:r>
            <a:endParaRPr lang="en-US" altLang="zh-CN" sz="2400" dirty="0"/>
          </a:p>
          <a:p>
            <a:pPr marL="0" indent="0">
              <a:buNone/>
            </a:pPr>
            <a:r>
              <a:rPr lang="en-US" altLang="zh-CN" sz="2400" b="1" dirty="0"/>
              <a:t>    return</a:t>
            </a:r>
            <a:r>
              <a:rPr lang="en-US" altLang="zh-CN" sz="2400" dirty="0"/>
              <a:t> 0; /*</a:t>
            </a:r>
            <a:r>
              <a:rPr lang="zh-CN" altLang="en-US" sz="2400" dirty="0"/>
              <a:t>不是闰年返回</a:t>
            </a:r>
            <a:r>
              <a:rPr lang="en-US" altLang="zh-CN" sz="2400" dirty="0"/>
              <a:t>O*/</a:t>
            </a:r>
          </a:p>
          <a:p>
            <a:pPr marL="0" indent="0">
              <a:buNone/>
            </a:pPr>
            <a:r>
              <a:rPr lang="en-US" altLang="zh-CN" sz="2400" dirty="0"/>
              <a:t>}</a:t>
            </a:r>
          </a:p>
          <a:p>
            <a:pPr marL="0" indent="0">
              <a:buNone/>
            </a:pPr>
            <a:endParaRPr lang="zh-CN" altLang="en-US" dirty="0"/>
          </a:p>
        </p:txBody>
      </p:sp>
      <p:sp>
        <p:nvSpPr>
          <p:cNvPr id="4" name="页脚占位符 3"/>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77783E9D-FB8C-4D7F-8987-84B76FFCABB0}"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89094"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81</a:t>
            </a:fld>
            <a:endParaRPr lang="en-US" altLang="zh-CN" sz="14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标题 1"/>
          <p:cNvSpPr>
            <a:spLocks noGrp="1"/>
          </p:cNvSpPr>
          <p:nvPr>
            <p:ph type="title"/>
          </p:nvPr>
        </p:nvSpPr>
        <p:spPr>
          <a:ln/>
        </p:spPr>
        <p:txBody>
          <a:bodyPr vert="horz" wrap="square" lIns="91440" tIns="45720" rIns="91440" bIns="45720" anchor="b" anchorCtr="0"/>
          <a:lstStyle/>
          <a:p>
            <a:endParaRPr lang="zh-CN" altLang="en-US" dirty="0"/>
          </a:p>
        </p:txBody>
      </p:sp>
      <p:sp>
        <p:nvSpPr>
          <p:cNvPr id="90115" name="内容占位符 2"/>
          <p:cNvSpPr>
            <a:spLocks noGrp="1"/>
          </p:cNvSpPr>
          <p:nvPr>
            <p:ph idx="1"/>
          </p:nvPr>
        </p:nvSpPr>
        <p:spPr>
          <a:xfrm>
            <a:off x="1150938" y="188913"/>
            <a:ext cx="8743950" cy="4114800"/>
          </a:xfrm>
          <a:ln/>
        </p:spPr>
        <p:txBody>
          <a:bodyPr vert="horz" wrap="square" lIns="91440" tIns="45720" rIns="91440" bIns="45720" anchor="t" anchorCtr="0"/>
          <a:lstStyle/>
          <a:p>
            <a:pPr marL="0" indent="0">
              <a:buNone/>
            </a:pPr>
            <a:r>
              <a:rPr lang="en-US" altLang="zh-CN" sz="1800" b="1" dirty="0">
                <a:latin typeface="Times New Roman" panose="02020603050405020304" pitchFamily="18" charset="0"/>
                <a:cs typeface="Times New Roman" panose="02020603050405020304" pitchFamily="18" charset="0"/>
              </a:rPr>
              <a:t>int number(int year,int month,int day) </a:t>
            </a:r>
          </a:p>
          <a:p>
            <a:pPr marL="0" indent="0">
              <a:buNone/>
            </a:pPr>
            <a:r>
              <a:rPr lang="en-US" altLang="zh-CN" sz="1800" b="1" dirty="0">
                <a:latin typeface="Times New Roman" panose="02020603050405020304" pitchFamily="18" charset="0"/>
                <a:cs typeface="Times New Roman" panose="02020603050405020304" pitchFamily="18" charset="0"/>
              </a:rPr>
              <a:t>/*</a:t>
            </a:r>
            <a:r>
              <a:rPr lang="zh-CN" altLang="en-US" sz="1800" b="1" dirty="0">
                <a:latin typeface="Times New Roman" panose="02020603050405020304" pitchFamily="18" charset="0"/>
                <a:cs typeface="Times New Roman" panose="02020603050405020304" pitchFamily="18" charset="0"/>
              </a:rPr>
              <a:t>自定义函数 </a:t>
            </a:r>
            <a:r>
              <a:rPr lang="en-US" altLang="zh-CN" sz="1800" b="1" dirty="0">
                <a:latin typeface="Times New Roman" panose="02020603050405020304" pitchFamily="18" charset="0"/>
                <a:cs typeface="Times New Roman" panose="02020603050405020304" pitchFamily="18" charset="0"/>
              </a:rPr>
              <a:t>number() </a:t>
            </a:r>
            <a:r>
              <a:rPr lang="zh-CN" altLang="en-US" sz="1800" b="1" dirty="0">
                <a:latin typeface="Times New Roman" panose="02020603050405020304" pitchFamily="18" charset="0"/>
                <a:cs typeface="Times New Roman" panose="02020603050405020304" pitchFamily="18" charset="0"/>
              </a:rPr>
              <a:t>计算输入日期距</a:t>
            </a:r>
            <a:r>
              <a:rPr lang="en-US" altLang="zh-CN" sz="1800" b="1" dirty="0">
                <a:latin typeface="Times New Roman" panose="02020603050405020304" pitchFamily="18" charset="0"/>
                <a:cs typeface="Times New Roman" panose="02020603050405020304" pitchFamily="18" charset="0"/>
              </a:rPr>
              <a:t>2011</a:t>
            </a:r>
            <a:r>
              <a:rPr lang="zh-CN" altLang="en-US" sz="1800" b="1" dirty="0">
                <a:latin typeface="Times New Roman" panose="02020603050405020304" pitchFamily="18" charset="0"/>
                <a:cs typeface="Times New Roman" panose="02020603050405020304" pitchFamily="18" charset="0"/>
              </a:rPr>
              <a:t>年</a:t>
            </a:r>
            <a:r>
              <a:rPr lang="en-US" altLang="zh-CN" sz="1800" b="1" dirty="0">
                <a:latin typeface="Times New Roman" panose="02020603050405020304" pitchFamily="18" charset="0"/>
                <a:cs typeface="Times New Roman" panose="02020603050405020304" pitchFamily="18" charset="0"/>
              </a:rPr>
              <a:t>1</a:t>
            </a:r>
            <a:r>
              <a:rPr lang="zh-CN" altLang="en-US" sz="1800" b="1" dirty="0">
                <a:latin typeface="Times New Roman" panose="02020603050405020304" pitchFamily="18" charset="0"/>
                <a:cs typeface="Times New Roman" panose="02020603050405020304" pitchFamily="18" charset="0"/>
              </a:rPr>
              <a:t>月</a:t>
            </a:r>
            <a:r>
              <a:rPr lang="en-US" altLang="zh-CN" sz="1800" b="1" dirty="0">
                <a:latin typeface="Times New Roman" panose="02020603050405020304" pitchFamily="18" charset="0"/>
                <a:cs typeface="Times New Roman" panose="02020603050405020304" pitchFamily="18" charset="0"/>
              </a:rPr>
              <a:t>1</a:t>
            </a:r>
            <a:r>
              <a:rPr lang="zh-CN" altLang="en-US" sz="1800" b="1" dirty="0">
                <a:latin typeface="Times New Roman" panose="02020603050405020304" pitchFamily="18" charset="0"/>
                <a:cs typeface="Times New Roman" panose="02020603050405020304" pitchFamily="18" charset="0"/>
              </a:rPr>
              <a:t>日共有多少天*</a:t>
            </a:r>
            <a:r>
              <a:rPr lang="en-US" altLang="zh-CN" sz="1800" b="1" dirty="0">
                <a:latin typeface="Times New Roman" panose="02020603050405020304" pitchFamily="18" charset="0"/>
                <a:cs typeface="Times New Roman" panose="02020603050405020304" pitchFamily="18" charset="0"/>
              </a:rPr>
              <a:t>/</a:t>
            </a:r>
            <a:endParaRPr lang="zh-CN" altLang="en-US" sz="1800" b="1" dirty="0">
              <a:latin typeface="Times New Roman" panose="02020603050405020304" pitchFamily="18" charset="0"/>
              <a:cs typeface="Times New Roman" panose="02020603050405020304" pitchFamily="18" charset="0"/>
            </a:endParaRPr>
          </a:p>
          <a:p>
            <a:pPr marL="0" indent="0">
              <a:buNone/>
            </a:pPr>
            <a:r>
              <a:rPr lang="en-US" altLang="zh-CN" sz="1800" b="1" dirty="0">
                <a:latin typeface="Times New Roman" panose="02020603050405020304" pitchFamily="18" charset="0"/>
                <a:cs typeface="Times New Roman" panose="02020603050405020304" pitchFamily="18" charset="0"/>
              </a:rPr>
              <a:t>{</a:t>
            </a:r>
            <a:endParaRPr lang="zh-CN" altLang="en-US" sz="1800" b="1" dirty="0">
              <a:latin typeface="Times New Roman" panose="02020603050405020304" pitchFamily="18" charset="0"/>
              <a:cs typeface="Times New Roman" panose="02020603050405020304" pitchFamily="18" charset="0"/>
            </a:endParaRPr>
          </a:p>
          <a:p>
            <a:pPr marL="0" indent="0">
              <a:buNone/>
            </a:pPr>
            <a:r>
              <a:rPr lang="en-US" altLang="zh-CN" sz="1800" b="1" dirty="0">
                <a:latin typeface="Times New Roman" panose="02020603050405020304" pitchFamily="18" charset="0"/>
                <a:cs typeface="Times New Roman" panose="02020603050405020304" pitchFamily="18" charset="0"/>
              </a:rPr>
              <a:t>int sum = 0, i, j, k;</a:t>
            </a:r>
          </a:p>
          <a:p>
            <a:pPr marL="0" indent="0">
              <a:buNone/>
            </a:pPr>
            <a:r>
              <a:rPr lang="en-US" altLang="zh-CN" sz="1800" b="1" dirty="0">
                <a:latin typeface="Times New Roman" panose="02020603050405020304" pitchFamily="18" charset="0"/>
                <a:cs typeface="Times New Roman" panose="02020603050405020304" pitchFamily="18" charset="0"/>
              </a:rPr>
              <a:t>int a[12]={31,28,31,30,31,30,31,31,30,31,30,31}; /*</a:t>
            </a:r>
            <a:r>
              <a:rPr lang="zh-CN" altLang="en-US" sz="1800" b="1" dirty="0">
                <a:latin typeface="Times New Roman" panose="02020603050405020304" pitchFamily="18" charset="0"/>
                <a:cs typeface="Times New Roman" panose="02020603050405020304" pitchFamily="18" charset="0"/>
              </a:rPr>
              <a:t>数组</a:t>
            </a:r>
            <a:r>
              <a:rPr lang="en-US" altLang="zh-CN" sz="1800" b="1" dirty="0">
                <a:latin typeface="Times New Roman" panose="02020603050405020304" pitchFamily="18" charset="0"/>
                <a:cs typeface="Times New Roman" panose="02020603050405020304" pitchFamily="18" charset="0"/>
              </a:rPr>
              <a:t>a</a:t>
            </a:r>
            <a:r>
              <a:rPr lang="zh-CN" altLang="en-US" sz="1800" b="1" dirty="0">
                <a:latin typeface="Times New Roman" panose="02020603050405020304" pitchFamily="18" charset="0"/>
                <a:cs typeface="Times New Roman" panose="02020603050405020304" pitchFamily="18" charset="0"/>
              </a:rPr>
              <a:t>存放平年每月的天数*</a:t>
            </a:r>
            <a:r>
              <a:rPr lang="en-US" altLang="zh-CN" sz="1800" b="1" dirty="0">
                <a:latin typeface="Times New Roman" panose="02020603050405020304" pitchFamily="18" charset="0"/>
                <a:cs typeface="Times New Roman" panose="02020603050405020304" pitchFamily="18" charset="0"/>
              </a:rPr>
              <a:t>/</a:t>
            </a:r>
            <a:endParaRPr lang="zh-CN" altLang="en-US" sz="1800" b="1" dirty="0">
              <a:latin typeface="Times New Roman" panose="02020603050405020304" pitchFamily="18" charset="0"/>
              <a:cs typeface="Times New Roman" panose="02020603050405020304" pitchFamily="18" charset="0"/>
            </a:endParaRPr>
          </a:p>
          <a:p>
            <a:pPr marL="0" indent="0">
              <a:buNone/>
            </a:pPr>
            <a:r>
              <a:rPr lang="en-US" altLang="zh-CN" sz="1800" b="1" dirty="0">
                <a:latin typeface="Times New Roman" panose="02020603050405020304" pitchFamily="18" charset="0"/>
                <a:cs typeface="Times New Roman" panose="02020603050405020304" pitchFamily="18" charset="0"/>
              </a:rPr>
              <a:t>int b[12]={31,29,31,30,31,30,31,31,30,31,30,31}; /*</a:t>
            </a:r>
            <a:r>
              <a:rPr lang="zh-CN" altLang="en-US" sz="1800" b="1" dirty="0">
                <a:latin typeface="Times New Roman" panose="02020603050405020304" pitchFamily="18" charset="0"/>
                <a:cs typeface="Times New Roman" panose="02020603050405020304" pitchFamily="18" charset="0"/>
              </a:rPr>
              <a:t>数组</a:t>
            </a:r>
            <a:r>
              <a:rPr lang="en-US" altLang="zh-CN" sz="1800" b="1" dirty="0">
                <a:latin typeface="Times New Roman" panose="02020603050405020304" pitchFamily="18" charset="0"/>
                <a:cs typeface="Times New Roman" panose="02020603050405020304" pitchFamily="18" charset="0"/>
              </a:rPr>
              <a:t>b</a:t>
            </a:r>
            <a:r>
              <a:rPr lang="zh-CN" altLang="en-US" sz="1800" b="1" dirty="0">
                <a:latin typeface="Times New Roman" panose="02020603050405020304" pitchFamily="18" charset="0"/>
                <a:cs typeface="Times New Roman" panose="02020603050405020304" pitchFamily="18" charset="0"/>
              </a:rPr>
              <a:t>存放闰年每月的天数*</a:t>
            </a:r>
            <a:r>
              <a:rPr lang="en-US" altLang="zh-CN" sz="1800" b="1" dirty="0">
                <a:latin typeface="Times New Roman" panose="02020603050405020304" pitchFamily="18" charset="0"/>
                <a:cs typeface="Times New Roman" panose="02020603050405020304" pitchFamily="18" charset="0"/>
              </a:rPr>
              <a:t>/</a:t>
            </a:r>
            <a:endParaRPr lang="zh-CN" altLang="en-US" sz="1800" b="1" dirty="0">
              <a:latin typeface="Times New Roman" panose="02020603050405020304" pitchFamily="18" charset="0"/>
              <a:cs typeface="Times New Roman" panose="02020603050405020304" pitchFamily="18" charset="0"/>
            </a:endParaRPr>
          </a:p>
          <a:p>
            <a:pPr marL="0" indent="0">
              <a:buNone/>
            </a:pPr>
            <a:r>
              <a:rPr lang="en-US" altLang="zh-CN" sz="1800" b="1" dirty="0">
                <a:latin typeface="Times New Roman" panose="02020603050405020304" pitchFamily="18" charset="0"/>
                <a:cs typeface="Times New Roman" panose="02020603050405020304" pitchFamily="18" charset="0"/>
              </a:rPr>
              <a:t>if(leap(year)) /*</a:t>
            </a:r>
            <a:r>
              <a:rPr lang="zh-CN" altLang="en-US" sz="1800" b="1" dirty="0">
                <a:latin typeface="Times New Roman" panose="02020603050405020304" pitchFamily="18" charset="0"/>
                <a:cs typeface="Times New Roman" panose="02020603050405020304" pitchFamily="18" charset="0"/>
              </a:rPr>
              <a:t>判断是否为闰年*</a:t>
            </a:r>
            <a:r>
              <a:rPr lang="en-US" altLang="zh-CN" sz="1800" b="1" dirty="0">
                <a:latin typeface="Times New Roman" panose="02020603050405020304" pitchFamily="18" charset="0"/>
                <a:cs typeface="Times New Roman" panose="02020603050405020304" pitchFamily="18" charset="0"/>
              </a:rPr>
              <a:t>/</a:t>
            </a:r>
            <a:endParaRPr lang="zh-CN" altLang="en-US" sz="1800" b="1" dirty="0">
              <a:latin typeface="Times New Roman" panose="02020603050405020304" pitchFamily="18" charset="0"/>
              <a:cs typeface="Times New Roman" panose="02020603050405020304" pitchFamily="18" charset="0"/>
            </a:endParaRPr>
          </a:p>
          <a:p>
            <a:pPr marL="0" indent="0">
              <a:buNone/>
            </a:pPr>
            <a:r>
              <a:rPr lang="en-US" altLang="zh-CN" sz="1800" b="1" dirty="0">
                <a:latin typeface="Times New Roman" panose="02020603050405020304" pitchFamily="18" charset="0"/>
                <a:cs typeface="Times New Roman" panose="02020603050405020304" pitchFamily="18" charset="0"/>
              </a:rPr>
              <a:t>  for(i=0;i&lt;month-1;i++)</a:t>
            </a:r>
          </a:p>
          <a:p>
            <a:pPr marL="0" indent="0">
              <a:buNone/>
            </a:pPr>
            <a:r>
              <a:rPr lang="en-US" altLang="zh-CN" sz="1800" b="1" dirty="0">
                <a:latin typeface="Times New Roman" panose="02020603050405020304" pitchFamily="18" charset="0"/>
                <a:cs typeface="Times New Roman" panose="02020603050405020304" pitchFamily="18" charset="0"/>
              </a:rPr>
              <a:t>  sum+=b[i]; /*</a:t>
            </a:r>
            <a:r>
              <a:rPr lang="zh-CN" altLang="en-US" sz="1800" b="1" dirty="0">
                <a:latin typeface="Times New Roman" panose="02020603050405020304" pitchFamily="18" charset="0"/>
                <a:cs typeface="Times New Roman" panose="02020603050405020304" pitchFamily="18" charset="0"/>
              </a:rPr>
              <a:t>是闰年，累加数组</a:t>
            </a:r>
            <a:r>
              <a:rPr lang="en-US" altLang="zh-CN" sz="1800" b="1" dirty="0">
                <a:latin typeface="Times New Roman" panose="02020603050405020304" pitchFamily="18" charset="0"/>
                <a:cs typeface="Times New Roman" panose="02020603050405020304" pitchFamily="18" charset="0"/>
              </a:rPr>
              <a:t>b</a:t>
            </a:r>
            <a:r>
              <a:rPr lang="zh-CN" altLang="en-US" sz="1800" b="1" dirty="0">
                <a:latin typeface="Times New Roman" panose="02020603050405020304" pitchFamily="18" charset="0"/>
                <a:cs typeface="Times New Roman" panose="02020603050405020304" pitchFamily="18" charset="0"/>
              </a:rPr>
              <a:t>前</a:t>
            </a:r>
            <a:r>
              <a:rPr lang="en-US" altLang="zh-CN" sz="1800" b="1" dirty="0">
                <a:latin typeface="Times New Roman" panose="02020603050405020304" pitchFamily="18" charset="0"/>
                <a:cs typeface="Times New Roman" panose="02020603050405020304" pitchFamily="18" charset="0"/>
              </a:rPr>
              <a:t>m-1</a:t>
            </a:r>
            <a:r>
              <a:rPr lang="zh-CN" altLang="en-US" sz="1800" b="1" dirty="0">
                <a:latin typeface="Times New Roman" panose="02020603050405020304" pitchFamily="18" charset="0"/>
                <a:cs typeface="Times New Roman" panose="02020603050405020304" pitchFamily="18" charset="0"/>
              </a:rPr>
              <a:t>个月份的天数*</a:t>
            </a:r>
            <a:r>
              <a:rPr lang="en-US" altLang="zh-CN" sz="1800" b="1" dirty="0">
                <a:latin typeface="Times New Roman" panose="02020603050405020304" pitchFamily="18" charset="0"/>
                <a:cs typeface="Times New Roman" panose="02020603050405020304" pitchFamily="18" charset="0"/>
              </a:rPr>
              <a:t>/</a:t>
            </a:r>
            <a:endParaRPr lang="zh-CN" altLang="en-US" sz="1800" b="1" dirty="0">
              <a:latin typeface="Times New Roman" panose="02020603050405020304" pitchFamily="18" charset="0"/>
              <a:cs typeface="Times New Roman" panose="02020603050405020304" pitchFamily="18" charset="0"/>
            </a:endParaRPr>
          </a:p>
          <a:p>
            <a:pPr marL="0" indent="0">
              <a:buNone/>
            </a:pPr>
            <a:r>
              <a:rPr lang="en-US" altLang="zh-CN" sz="1800" b="1" dirty="0">
                <a:latin typeface="Times New Roman" panose="02020603050405020304" pitchFamily="18" charset="0"/>
                <a:cs typeface="Times New Roman" panose="02020603050405020304" pitchFamily="18" charset="0"/>
              </a:rPr>
              <a:t>else</a:t>
            </a:r>
          </a:p>
          <a:p>
            <a:pPr marL="0" indent="0">
              <a:buNone/>
            </a:pPr>
            <a:r>
              <a:rPr lang="en-US" altLang="zh-CN" sz="1800" b="1" dirty="0">
                <a:latin typeface="Times New Roman" panose="02020603050405020304" pitchFamily="18" charset="0"/>
                <a:cs typeface="Times New Roman" panose="02020603050405020304" pitchFamily="18" charset="0"/>
              </a:rPr>
              <a:t>  for(i=0;i&lt;month-1;i++)</a:t>
            </a:r>
          </a:p>
          <a:p>
            <a:pPr marL="0" indent="0">
              <a:buNone/>
            </a:pPr>
            <a:r>
              <a:rPr lang="en-US" altLang="zh-CN" sz="1800" b="1" dirty="0">
                <a:latin typeface="Times New Roman" panose="02020603050405020304" pitchFamily="18" charset="0"/>
                <a:cs typeface="Times New Roman" panose="02020603050405020304" pitchFamily="18" charset="0"/>
              </a:rPr>
              <a:t>  sum+=a[i]; /*</a:t>
            </a:r>
            <a:r>
              <a:rPr lang="zh-CN" altLang="en-US" sz="1800" b="1" dirty="0">
                <a:latin typeface="Times New Roman" panose="02020603050405020304" pitchFamily="18" charset="0"/>
                <a:cs typeface="Times New Roman" panose="02020603050405020304" pitchFamily="18" charset="0"/>
              </a:rPr>
              <a:t>不是闰年，累加数组</a:t>
            </a:r>
            <a:r>
              <a:rPr lang="en-US" altLang="zh-CN" sz="1800" b="1" dirty="0">
                <a:latin typeface="Times New Roman" panose="02020603050405020304" pitchFamily="18" charset="0"/>
                <a:cs typeface="Times New Roman" panose="02020603050405020304" pitchFamily="18" charset="0"/>
              </a:rPr>
              <a:t>a</a:t>
            </a:r>
            <a:r>
              <a:rPr lang="zh-CN" altLang="en-US" sz="1800" b="1" dirty="0">
                <a:latin typeface="Times New Roman" panose="02020603050405020304" pitchFamily="18" charset="0"/>
                <a:cs typeface="Times New Roman" panose="02020603050405020304" pitchFamily="18" charset="0"/>
              </a:rPr>
              <a:t>前</a:t>
            </a:r>
            <a:r>
              <a:rPr lang="en-US" altLang="zh-CN" sz="1800" b="1" dirty="0">
                <a:latin typeface="Times New Roman" panose="02020603050405020304" pitchFamily="18" charset="0"/>
                <a:cs typeface="Times New Roman" panose="02020603050405020304" pitchFamily="18" charset="0"/>
              </a:rPr>
              <a:t>m-1</a:t>
            </a:r>
            <a:r>
              <a:rPr lang="zh-CN" altLang="en-US" sz="1800" b="1" dirty="0">
                <a:latin typeface="Times New Roman" panose="02020603050405020304" pitchFamily="18" charset="0"/>
                <a:cs typeface="Times New Roman" panose="02020603050405020304" pitchFamily="18" charset="0"/>
              </a:rPr>
              <a:t>个月份的天数*</a:t>
            </a:r>
            <a:r>
              <a:rPr lang="en-US" altLang="zh-CN" sz="1800" b="1" dirty="0">
                <a:latin typeface="Times New Roman" panose="02020603050405020304" pitchFamily="18" charset="0"/>
                <a:cs typeface="Times New Roman" panose="02020603050405020304" pitchFamily="18" charset="0"/>
              </a:rPr>
              <a:t>/</a:t>
            </a:r>
            <a:endParaRPr lang="zh-CN" altLang="en-US" sz="1800" b="1" dirty="0">
              <a:latin typeface="Times New Roman" panose="02020603050405020304" pitchFamily="18" charset="0"/>
              <a:cs typeface="Times New Roman" panose="02020603050405020304" pitchFamily="18" charset="0"/>
            </a:endParaRPr>
          </a:p>
          <a:p>
            <a:pPr marL="0" indent="0">
              <a:buNone/>
            </a:pPr>
            <a:r>
              <a:rPr lang="en-US" altLang="zh-CN" sz="1800" b="1" dirty="0">
                <a:latin typeface="Times New Roman" panose="02020603050405020304" pitchFamily="18" charset="0"/>
                <a:cs typeface="Times New Roman" panose="02020603050405020304" pitchFamily="18" charset="0"/>
              </a:rPr>
              <a:t>for(j=2011;j&lt;year;j++)</a:t>
            </a:r>
          </a:p>
          <a:p>
            <a:pPr marL="0" indent="0">
              <a:buNone/>
            </a:pPr>
            <a:r>
              <a:rPr lang="en-US" altLang="zh-CN" sz="1800" b="1" dirty="0">
                <a:latin typeface="Times New Roman" panose="02020603050405020304" pitchFamily="18" charset="0"/>
                <a:cs typeface="Times New Roman" panose="02020603050405020304" pitchFamily="18" charset="0"/>
              </a:rPr>
              <a:t>  if (leap(j))</a:t>
            </a:r>
          </a:p>
          <a:p>
            <a:pPr marL="0" indent="0">
              <a:buNone/>
            </a:pPr>
            <a:r>
              <a:rPr lang="en-US" altLang="zh-CN" sz="1800" b="1" dirty="0">
                <a:latin typeface="Times New Roman" panose="02020603050405020304" pitchFamily="18" charset="0"/>
                <a:cs typeface="Times New Roman" panose="02020603050405020304" pitchFamily="18" charset="0"/>
              </a:rPr>
              <a:t>    sum+=366; /*2011</a:t>
            </a:r>
            <a:r>
              <a:rPr lang="zh-CN" altLang="en-US" sz="1800" b="1" dirty="0">
                <a:latin typeface="Times New Roman" panose="02020603050405020304" pitchFamily="18" charset="0"/>
                <a:cs typeface="Times New Roman" panose="02020603050405020304" pitchFamily="18" charset="0"/>
              </a:rPr>
              <a:t>年到输入的年份是闰年的加</a:t>
            </a:r>
            <a:r>
              <a:rPr lang="en-US" altLang="zh-CN" sz="1800" b="1" dirty="0">
                <a:latin typeface="Times New Roman" panose="02020603050405020304" pitchFamily="18" charset="0"/>
                <a:cs typeface="Times New Roman" panose="02020603050405020304" pitchFamily="18" charset="0"/>
              </a:rPr>
              <a:t>366*/</a:t>
            </a:r>
            <a:endParaRPr lang="zh-CN" altLang="en-US" sz="1800" b="1" dirty="0">
              <a:latin typeface="Times New Roman" panose="02020603050405020304" pitchFamily="18" charset="0"/>
              <a:cs typeface="Times New Roman" panose="02020603050405020304" pitchFamily="18" charset="0"/>
            </a:endParaRPr>
          </a:p>
          <a:p>
            <a:pPr marL="0" indent="0">
              <a:buNone/>
            </a:pPr>
            <a:r>
              <a:rPr lang="en-US" altLang="zh-CN" sz="1800" b="1" dirty="0">
                <a:latin typeface="Times New Roman" panose="02020603050405020304" pitchFamily="18" charset="0"/>
                <a:cs typeface="Times New Roman" panose="02020603050405020304" pitchFamily="18" charset="0"/>
              </a:rPr>
              <a:t>  else</a:t>
            </a:r>
          </a:p>
          <a:p>
            <a:pPr marL="0" indent="0">
              <a:buNone/>
            </a:pPr>
            <a:r>
              <a:rPr lang="en-US" altLang="zh-CN" sz="1800" b="1" dirty="0">
                <a:latin typeface="Times New Roman" panose="02020603050405020304" pitchFamily="18" charset="0"/>
                <a:cs typeface="Times New Roman" panose="02020603050405020304" pitchFamily="18" charset="0"/>
              </a:rPr>
              <a:t>    sum+=365; /*2011</a:t>
            </a:r>
            <a:r>
              <a:rPr lang="zh-CN" altLang="en-US" sz="1800" b="1" dirty="0">
                <a:latin typeface="Times New Roman" panose="02020603050405020304" pitchFamily="18" charset="0"/>
                <a:cs typeface="Times New Roman" panose="02020603050405020304" pitchFamily="18" charset="0"/>
              </a:rPr>
              <a:t>年到输入的年份不是闰年的加</a:t>
            </a:r>
            <a:r>
              <a:rPr lang="en-US" altLang="zh-CN" sz="1800" b="1" dirty="0">
                <a:latin typeface="Times New Roman" panose="02020603050405020304" pitchFamily="18" charset="0"/>
                <a:cs typeface="Times New Roman" panose="02020603050405020304" pitchFamily="18" charset="0"/>
              </a:rPr>
              <a:t>365*/</a:t>
            </a:r>
            <a:endParaRPr lang="zh-CN" altLang="en-US" sz="1800" b="1" dirty="0">
              <a:latin typeface="Times New Roman" panose="02020603050405020304" pitchFamily="18" charset="0"/>
              <a:cs typeface="Times New Roman" panose="02020603050405020304" pitchFamily="18" charset="0"/>
            </a:endParaRPr>
          </a:p>
          <a:p>
            <a:pPr marL="0" indent="0">
              <a:buNone/>
            </a:pPr>
            <a:r>
              <a:rPr lang="en-US" altLang="zh-CN" sz="1800" b="1" dirty="0">
                <a:latin typeface="Times New Roman" panose="02020603050405020304" pitchFamily="18" charset="0"/>
                <a:cs typeface="Times New Roman" panose="02020603050405020304" pitchFamily="18" charset="0"/>
              </a:rPr>
              <a:t>  sum+=day; /*</a:t>
            </a:r>
            <a:r>
              <a:rPr lang="zh-CN" altLang="en-US" sz="1800" b="1" dirty="0">
                <a:latin typeface="Times New Roman" panose="02020603050405020304" pitchFamily="18" charset="0"/>
                <a:cs typeface="Times New Roman" panose="02020603050405020304" pitchFamily="18" charset="0"/>
              </a:rPr>
              <a:t>将前面累加的结果加上日期，求出总天数*</a:t>
            </a:r>
            <a:r>
              <a:rPr lang="en-US" altLang="zh-CN" sz="1800" b="1" dirty="0">
                <a:latin typeface="Times New Roman" panose="02020603050405020304" pitchFamily="18" charset="0"/>
                <a:cs typeface="Times New Roman" panose="02020603050405020304" pitchFamily="18" charset="0"/>
              </a:rPr>
              <a:t>/</a:t>
            </a:r>
            <a:endParaRPr lang="zh-CN" altLang="en-US" sz="1800" b="1" dirty="0">
              <a:latin typeface="Times New Roman" panose="02020603050405020304" pitchFamily="18" charset="0"/>
              <a:cs typeface="Times New Roman" panose="02020603050405020304" pitchFamily="18" charset="0"/>
            </a:endParaRPr>
          </a:p>
          <a:p>
            <a:pPr marL="0" indent="0">
              <a:buNone/>
            </a:pPr>
            <a:r>
              <a:rPr lang="en-US" altLang="zh-CN" sz="1800" b="1" dirty="0">
                <a:latin typeface="Times New Roman" panose="02020603050405020304" pitchFamily="18" charset="0"/>
                <a:cs typeface="Times New Roman" panose="02020603050405020304" pitchFamily="18" charset="0"/>
              </a:rPr>
              <a:t>  return sum; /*</a:t>
            </a:r>
            <a:r>
              <a:rPr lang="zh-CN" altLang="en-US" sz="1800" b="1" dirty="0">
                <a:latin typeface="Times New Roman" panose="02020603050405020304" pitchFamily="18" charset="0"/>
                <a:cs typeface="Times New Roman" panose="02020603050405020304" pitchFamily="18" charset="0"/>
              </a:rPr>
              <a:t>返回计算的天数*</a:t>
            </a:r>
            <a:r>
              <a:rPr lang="en-US" altLang="zh-CN" sz="1800" b="1" dirty="0">
                <a:latin typeface="Times New Roman" panose="02020603050405020304" pitchFamily="18" charset="0"/>
                <a:cs typeface="Times New Roman" panose="02020603050405020304" pitchFamily="18" charset="0"/>
              </a:rPr>
              <a:t>/</a:t>
            </a:r>
            <a:endParaRPr lang="zh-CN" altLang="en-US" sz="1800" b="1" dirty="0">
              <a:latin typeface="Times New Roman" panose="02020603050405020304" pitchFamily="18" charset="0"/>
              <a:cs typeface="Times New Roman" panose="02020603050405020304" pitchFamily="18" charset="0"/>
            </a:endParaRPr>
          </a:p>
          <a:p>
            <a:pPr marL="0" indent="0">
              <a:buNone/>
            </a:pPr>
            <a:r>
              <a:rPr lang="en-US" altLang="zh-CN" sz="1800" b="1" dirty="0">
                <a:latin typeface="Times New Roman" panose="02020603050405020304" pitchFamily="18" charset="0"/>
                <a:cs typeface="Times New Roman" panose="02020603050405020304" pitchFamily="18" charset="0"/>
              </a:rPr>
              <a:t>}</a:t>
            </a:r>
            <a:endParaRPr lang="zh-CN" altLang="en-US" sz="1800" b="1" dirty="0">
              <a:latin typeface="Times New Roman" panose="02020603050405020304" pitchFamily="18" charset="0"/>
              <a:cs typeface="Times New Roman" panose="02020603050405020304" pitchFamily="18" charset="0"/>
            </a:endParaRPr>
          </a:p>
          <a:p>
            <a:pPr marL="0" indent="0">
              <a:buNone/>
            </a:pPr>
            <a:endParaRPr lang="zh-CN" altLang="en-US" dirty="0"/>
          </a:p>
        </p:txBody>
      </p:sp>
      <p:sp>
        <p:nvSpPr>
          <p:cNvPr id="4" name="页脚占位符 3"/>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FBCDD586-92CE-4339-8181-71F1D25DB0AE}"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90118"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82</a:t>
            </a:fld>
            <a:endParaRPr lang="en-US" altLang="zh-CN" sz="14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标题 1"/>
          <p:cNvSpPr>
            <a:spLocks noGrp="1"/>
          </p:cNvSpPr>
          <p:nvPr>
            <p:ph type="title"/>
          </p:nvPr>
        </p:nvSpPr>
        <p:spPr>
          <a:ln/>
        </p:spPr>
        <p:txBody>
          <a:bodyPr vert="horz" wrap="square" lIns="91440" tIns="45720" rIns="91440" bIns="45720" anchor="b" anchorCtr="0"/>
          <a:lstStyle/>
          <a:p>
            <a:endParaRPr lang="zh-CN" altLang="en-US" dirty="0"/>
          </a:p>
        </p:txBody>
      </p:sp>
      <p:sp>
        <p:nvSpPr>
          <p:cNvPr id="3" name="内容占位符 2"/>
          <p:cNvSpPr>
            <a:spLocks noGrp="1"/>
          </p:cNvSpPr>
          <p:nvPr>
            <p:ph idx="1"/>
          </p:nvPr>
        </p:nvSpPr>
        <p:spPr>
          <a:xfrm>
            <a:off x="1547813" y="476250"/>
            <a:ext cx="7772400" cy="4114800"/>
          </a:xfrm>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int main()</a:t>
            </a:r>
          </a:p>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a:t>
            </a:r>
          </a:p>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int </a:t>
            </a:r>
            <a:r>
              <a:rPr kumimoji="1" lang="en-US" altLang="zh-CN" sz="2400" b="0" i="0" u="none" strike="noStrike" kern="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year,month,day,n</a:t>
            </a: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a:t>
            </a:r>
          </a:p>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a:t>
            </a:r>
            <a:r>
              <a:rPr kumimoji="1" lang="en-US" altLang="zh-CN" sz="2400" b="0" i="0" u="none" strike="noStrike" kern="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printf</a:t>
            </a: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a:t>
            </a:r>
            <a:r>
              <a:rPr kumimoji="1" lang="zh-CN" altLang="en-US"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请输入年月日</a:t>
            </a: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\n"); </a:t>
            </a:r>
          </a:p>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a:t>
            </a:r>
            <a:r>
              <a:rPr kumimoji="1" lang="en-US" altLang="zh-CN" sz="2400" b="0" i="0" u="none" strike="noStrike" kern="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scanf</a:t>
            </a: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a:t>
            </a:r>
            <a:r>
              <a:rPr kumimoji="1" lang="en-US" altLang="zh-CN" sz="2400" b="0" i="0" u="none" strike="noStrike" kern="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d%d%d</a:t>
            </a: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",&amp;</a:t>
            </a:r>
            <a:r>
              <a:rPr kumimoji="1" lang="en-US" altLang="zh-CN" sz="2400" b="0" i="0" u="none" strike="noStrike" kern="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year,&amp;month,&amp;day</a:t>
            </a: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a:t>
            </a:r>
            <a:r>
              <a:rPr kumimoji="1" lang="zh-CN" altLang="en-US"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输入年月日*</a:t>
            </a: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a:t>
            </a:r>
            <a:endParaRPr kumimoji="1" lang="zh-CN" altLang="en-US"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n=number(</a:t>
            </a:r>
            <a:r>
              <a:rPr kumimoji="1" lang="en-US" altLang="zh-CN" sz="2400" b="0" i="0" u="none" strike="noStrike" kern="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year,month,day</a:t>
            </a: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a:t>
            </a:r>
            <a:r>
              <a:rPr kumimoji="1" lang="zh-CN" altLang="en-US"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调用函数 </a:t>
            </a: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number()*/</a:t>
            </a:r>
          </a:p>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r>
              <a:rPr kumimoji="1" lang="en-US" altLang="zh-CN" sz="24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if</a:t>
            </a: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((n%5)&lt;4&amp;&amp;(n%5)&gt;0) /*</a:t>
            </a:r>
            <a:r>
              <a:rPr kumimoji="1" lang="zh-CN" altLang="en-US"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余数是</a:t>
            </a: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1</a:t>
            </a:r>
            <a:r>
              <a:rPr kumimoji="1" lang="zh-CN" altLang="en-US"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或</a:t>
            </a: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2</a:t>
            </a:r>
            <a:r>
              <a:rPr kumimoji="1" lang="zh-CN" altLang="en-US"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或</a:t>
            </a: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3</a:t>
            </a:r>
            <a:r>
              <a:rPr kumimoji="1" lang="zh-CN" altLang="en-US"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时在打渔，否则在晒网*</a:t>
            </a: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a:t>
            </a:r>
            <a:endParaRPr kumimoji="1" lang="zh-CN" altLang="en-US"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a:t>
            </a:r>
            <a:r>
              <a:rPr kumimoji="1" lang="en-US" altLang="zh-CN" sz="2400" b="0" i="0" u="none" strike="noStrike" kern="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printf</a:t>
            </a: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("%d</a:t>
            </a:r>
            <a:r>
              <a:rPr kumimoji="1" lang="zh-CN" altLang="en-US"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a:t>
            </a: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%d</a:t>
            </a:r>
            <a:r>
              <a:rPr kumimoji="1" lang="zh-CN" altLang="en-US"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a:t>
            </a: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%d </a:t>
            </a:r>
            <a:r>
              <a:rPr kumimoji="1" lang="zh-CN" altLang="en-US"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打鱼</a:t>
            </a: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\n",</a:t>
            </a:r>
            <a:r>
              <a:rPr kumimoji="1" lang="en-US" altLang="zh-CN" sz="2400" b="0" i="0" u="none" strike="noStrike" kern="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year,month,day</a:t>
            </a: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a:t>
            </a:r>
          </a:p>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r>
              <a:rPr kumimoji="1" lang="en-US" altLang="zh-CN" sz="24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else</a:t>
            </a:r>
            <a:endPar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a:t>
            </a:r>
            <a:r>
              <a:rPr kumimoji="1" lang="en-US" altLang="zh-CN" sz="2400" b="0" i="0" u="none" strike="noStrike" kern="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printf</a:t>
            </a: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("%d</a:t>
            </a:r>
            <a:r>
              <a:rPr kumimoji="1" lang="zh-CN" altLang="en-US"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a:t>
            </a: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%d</a:t>
            </a:r>
            <a:r>
              <a:rPr kumimoji="1" lang="zh-CN" altLang="en-US"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a:t>
            </a: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%d </a:t>
            </a:r>
            <a:r>
              <a:rPr kumimoji="1" lang="zh-CN" altLang="en-US"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晒网</a:t>
            </a: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\n",</a:t>
            </a:r>
            <a:r>
              <a:rPr kumimoji="1" lang="en-US" altLang="zh-CN" sz="2400" b="0" i="0" u="none" strike="noStrike" kern="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year,month,day</a:t>
            </a: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a:t>
            </a:r>
          </a:p>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r>
              <a:rPr kumimoji="1" lang="en-US" altLang="zh-CN" sz="24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return</a:t>
            </a: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0;</a:t>
            </a:r>
          </a:p>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r>
              <a:rPr kumimoji="1" lang="en-US" altLang="zh-CN" sz="24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a:t>
            </a:r>
          </a:p>
          <a:p>
            <a:pPr marL="342900" marR="0" lvl="0" indent="-34290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Char char="n"/>
              <a:defRPr/>
            </a:pPr>
            <a:endParaRPr kumimoji="1" lang="zh-CN" altLang="en-US" sz="3200" b="0" i="0" u="none" strike="noStrike" kern="0" cap="none" spc="0" normalizeH="0" baseline="0" noProof="0" dirty="0">
              <a:ln>
                <a:noFill/>
              </a:ln>
              <a:solidFill>
                <a:schemeClr val="tx1"/>
              </a:solidFill>
              <a:effectLst/>
              <a:uLnTx/>
              <a:uFillTx/>
              <a:latin typeface="+mn-lt"/>
              <a:ea typeface="+mn-ea"/>
              <a:cs typeface="+mn-cs"/>
            </a:endParaRPr>
          </a:p>
        </p:txBody>
      </p:sp>
      <p:sp>
        <p:nvSpPr>
          <p:cNvPr id="4" name="页脚占位符 3"/>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11E766F6-4C76-4BF4-99AE-5EA730BA5427}"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91142" name="灯片编号占位符 4"/>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83</a:t>
            </a:fld>
            <a:endParaRPr lang="en-US" altLang="zh-CN" sz="14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标题 1"/>
          <p:cNvSpPr>
            <a:spLocks noGrp="1"/>
          </p:cNvSpPr>
          <p:nvPr>
            <p:ph type="title"/>
          </p:nvPr>
        </p:nvSpPr>
        <p:spPr>
          <a:ln/>
        </p:spPr>
        <p:txBody>
          <a:bodyPr vert="horz" wrap="square" lIns="91440" tIns="45720" rIns="91440" bIns="45720" anchor="b" anchorCtr="0"/>
          <a:lstStyle/>
          <a:p>
            <a:r>
              <a:rPr lang="zh-CN" altLang="en-US" b="1" dirty="0">
                <a:latin typeface="华文中宋" panose="02010600040101010101" pitchFamily="2" charset="-122"/>
                <a:ea typeface="华文中宋" panose="02010600040101010101" pitchFamily="2" charset="-122"/>
              </a:rPr>
              <a:t>求亲密数</a:t>
            </a:r>
          </a:p>
        </p:txBody>
      </p:sp>
      <p:sp>
        <p:nvSpPr>
          <p:cNvPr id="92163" name="内容占位符 2"/>
          <p:cNvSpPr>
            <a:spLocks noGrp="1"/>
          </p:cNvSpPr>
          <p:nvPr>
            <p:ph idx="1"/>
          </p:nvPr>
        </p:nvSpPr>
        <p:spPr>
          <a:xfrm>
            <a:off x="1182688" y="2017713"/>
            <a:ext cx="7493000" cy="4114800"/>
          </a:xfrm>
          <a:ln/>
        </p:spPr>
        <p:txBody>
          <a:bodyPr vert="horz" wrap="square" lIns="91440" tIns="45720" rIns="91440" bIns="45720" anchor="t" anchorCtr="0"/>
          <a:lstStyle/>
          <a:p>
            <a:r>
              <a:rPr lang="zh-CN" altLang="en-US" b="1" dirty="0">
                <a:latin typeface="Times New Roman" panose="02020603050405020304" pitchFamily="18" charset="0"/>
                <a:ea typeface="华文中宋" panose="02010600040101010101" pitchFamily="2" charset="-122"/>
              </a:rPr>
              <a:t>如果整数</a:t>
            </a:r>
            <a:r>
              <a:rPr lang="en-US" altLang="zh-CN" b="1" dirty="0">
                <a:latin typeface="Times New Roman" panose="02020603050405020304" pitchFamily="18" charset="0"/>
                <a:ea typeface="华文中宋" panose="02010600040101010101" pitchFamily="2" charset="-122"/>
              </a:rPr>
              <a:t>A</a:t>
            </a:r>
            <a:r>
              <a:rPr lang="zh-CN" altLang="en-US" b="1" dirty="0">
                <a:latin typeface="Times New Roman" panose="02020603050405020304" pitchFamily="18" charset="0"/>
                <a:ea typeface="华文中宋" panose="02010600040101010101" pitchFamily="2" charset="-122"/>
              </a:rPr>
              <a:t>的全部因子（包括</a:t>
            </a:r>
            <a:r>
              <a:rPr lang="en-US" altLang="zh-CN" b="1" dirty="0">
                <a:latin typeface="Times New Roman" panose="02020603050405020304" pitchFamily="18" charset="0"/>
                <a:ea typeface="华文中宋" panose="02010600040101010101" pitchFamily="2" charset="-122"/>
              </a:rPr>
              <a:t>1</a:t>
            </a:r>
            <a:r>
              <a:rPr lang="zh-CN" altLang="en-US" b="1" dirty="0">
                <a:latin typeface="Times New Roman" panose="02020603050405020304" pitchFamily="18" charset="0"/>
                <a:ea typeface="华文中宋" panose="02010600040101010101" pitchFamily="2" charset="-122"/>
              </a:rPr>
              <a:t>，不包括</a:t>
            </a:r>
            <a:r>
              <a:rPr lang="en-US" altLang="zh-CN" b="1" dirty="0">
                <a:latin typeface="Times New Roman" panose="02020603050405020304" pitchFamily="18" charset="0"/>
                <a:ea typeface="华文中宋" panose="02010600040101010101" pitchFamily="2" charset="-122"/>
              </a:rPr>
              <a:t>A</a:t>
            </a:r>
            <a:r>
              <a:rPr lang="zh-CN" altLang="en-US" b="1" dirty="0">
                <a:latin typeface="Times New Roman" panose="02020603050405020304" pitchFamily="18" charset="0"/>
                <a:ea typeface="华文中宋" panose="02010600040101010101" pitchFamily="2" charset="-122"/>
              </a:rPr>
              <a:t>本身）之和等于</a:t>
            </a:r>
            <a:r>
              <a:rPr lang="en-US" altLang="zh-CN" b="1" dirty="0">
                <a:latin typeface="Times New Roman" panose="02020603050405020304" pitchFamily="18" charset="0"/>
                <a:ea typeface="华文中宋" panose="02010600040101010101" pitchFamily="2" charset="-122"/>
              </a:rPr>
              <a:t>B</a:t>
            </a:r>
            <a:r>
              <a:rPr lang="zh-CN" altLang="en-US" b="1" dirty="0">
                <a:latin typeface="Times New Roman" panose="02020603050405020304" pitchFamily="18" charset="0"/>
                <a:ea typeface="华文中宋" panose="02010600040101010101" pitchFamily="2" charset="-122"/>
              </a:rPr>
              <a:t>；且整数</a:t>
            </a:r>
            <a:r>
              <a:rPr lang="en-US" altLang="zh-CN" b="1" dirty="0">
                <a:latin typeface="Times New Roman" panose="02020603050405020304" pitchFamily="18" charset="0"/>
                <a:ea typeface="华文中宋" panose="02010600040101010101" pitchFamily="2" charset="-122"/>
              </a:rPr>
              <a:t>B</a:t>
            </a:r>
            <a:r>
              <a:rPr lang="zh-CN" altLang="en-US" b="1" dirty="0">
                <a:latin typeface="Times New Roman" panose="02020603050405020304" pitchFamily="18" charset="0"/>
                <a:ea typeface="华文中宋" panose="02010600040101010101" pitchFamily="2" charset="-122"/>
              </a:rPr>
              <a:t>的全部因子（包括</a:t>
            </a:r>
            <a:r>
              <a:rPr lang="en-US" altLang="zh-CN" b="1" dirty="0">
                <a:latin typeface="Times New Roman" panose="02020603050405020304" pitchFamily="18" charset="0"/>
                <a:ea typeface="华文中宋" panose="02010600040101010101" pitchFamily="2" charset="-122"/>
              </a:rPr>
              <a:t>1</a:t>
            </a:r>
            <a:r>
              <a:rPr lang="zh-CN" altLang="en-US" b="1" dirty="0">
                <a:latin typeface="Times New Roman" panose="02020603050405020304" pitchFamily="18" charset="0"/>
                <a:ea typeface="华文中宋" panose="02010600040101010101" pitchFamily="2" charset="-122"/>
              </a:rPr>
              <a:t>，不包括</a:t>
            </a:r>
            <a:r>
              <a:rPr lang="en-US" altLang="zh-CN" b="1" dirty="0">
                <a:latin typeface="Times New Roman" panose="02020603050405020304" pitchFamily="18" charset="0"/>
                <a:ea typeface="华文中宋" panose="02010600040101010101" pitchFamily="2" charset="-122"/>
              </a:rPr>
              <a:t>B</a:t>
            </a:r>
            <a:r>
              <a:rPr lang="zh-CN" altLang="en-US" b="1" dirty="0">
                <a:latin typeface="Times New Roman" panose="02020603050405020304" pitchFamily="18" charset="0"/>
                <a:ea typeface="华文中宋" panose="02010600040101010101" pitchFamily="2" charset="-122"/>
              </a:rPr>
              <a:t>本身）之和等于</a:t>
            </a:r>
            <a:r>
              <a:rPr lang="en-US" altLang="zh-CN" b="1" dirty="0">
                <a:latin typeface="Times New Roman" panose="02020603050405020304" pitchFamily="18" charset="0"/>
                <a:ea typeface="华文中宋" panose="02010600040101010101" pitchFamily="2" charset="-122"/>
              </a:rPr>
              <a:t>A</a:t>
            </a:r>
            <a:r>
              <a:rPr lang="zh-CN" altLang="en-US" b="1" dirty="0">
                <a:latin typeface="Times New Roman" panose="02020603050405020304" pitchFamily="18" charset="0"/>
                <a:ea typeface="华文中宋" panose="02010600040101010101" pitchFamily="2" charset="-122"/>
              </a:rPr>
              <a:t>，则将整数</a:t>
            </a:r>
            <a:r>
              <a:rPr lang="en-US" altLang="zh-CN" b="1" dirty="0">
                <a:latin typeface="Times New Roman" panose="02020603050405020304" pitchFamily="18" charset="0"/>
                <a:ea typeface="华文中宋" panose="02010600040101010101" pitchFamily="2" charset="-122"/>
              </a:rPr>
              <a:t>A</a:t>
            </a:r>
            <a:r>
              <a:rPr lang="zh-CN" altLang="en-US" b="1" dirty="0">
                <a:latin typeface="Times New Roman" panose="02020603050405020304" pitchFamily="18" charset="0"/>
                <a:ea typeface="华文中宋" panose="02010600040101010101" pitchFamily="2" charset="-122"/>
              </a:rPr>
              <a:t>和</a:t>
            </a:r>
            <a:r>
              <a:rPr lang="en-US" altLang="zh-CN" b="1" dirty="0">
                <a:latin typeface="Times New Roman" panose="02020603050405020304" pitchFamily="18" charset="0"/>
                <a:ea typeface="华文中宋" panose="02010600040101010101" pitchFamily="2" charset="-122"/>
              </a:rPr>
              <a:t>B</a:t>
            </a:r>
            <a:r>
              <a:rPr lang="zh-CN" altLang="en-US" b="1" dirty="0">
                <a:latin typeface="Times New Roman" panose="02020603050405020304" pitchFamily="18" charset="0"/>
                <a:ea typeface="华文中宋" panose="02010600040101010101" pitchFamily="2" charset="-122"/>
              </a:rPr>
              <a:t>称为亲密数</a:t>
            </a:r>
            <a:endParaRPr lang="en-US" altLang="zh-CN" b="1" dirty="0">
              <a:latin typeface="Times New Roman" panose="02020603050405020304" pitchFamily="18" charset="0"/>
              <a:ea typeface="华文中宋" panose="02010600040101010101" pitchFamily="2" charset="-122"/>
            </a:endParaRPr>
          </a:p>
          <a:p>
            <a:endParaRPr lang="en-US" altLang="zh-CN" b="1" dirty="0">
              <a:latin typeface="Times New Roman" panose="02020603050405020304" pitchFamily="18" charset="0"/>
              <a:ea typeface="华文中宋" panose="02010600040101010101" pitchFamily="2" charset="-122"/>
            </a:endParaRPr>
          </a:p>
          <a:p>
            <a:r>
              <a:rPr lang="zh-CN" altLang="en-US" b="1" dirty="0">
                <a:latin typeface="Times New Roman" panose="02020603050405020304" pitchFamily="18" charset="0"/>
                <a:ea typeface="华文中宋" panose="02010600040101010101" pitchFamily="2" charset="-122"/>
              </a:rPr>
              <a:t>求</a:t>
            </a:r>
            <a:r>
              <a:rPr lang="en-US" altLang="zh-CN" b="1" dirty="0">
                <a:latin typeface="Times New Roman" panose="02020603050405020304" pitchFamily="18" charset="0"/>
                <a:ea typeface="华文中宋" panose="02010600040101010101" pitchFamily="2" charset="-122"/>
              </a:rPr>
              <a:t>3000</a:t>
            </a:r>
            <a:r>
              <a:rPr lang="zh-CN" altLang="en-US" b="1" dirty="0">
                <a:latin typeface="Times New Roman" panose="02020603050405020304" pitchFamily="18" charset="0"/>
                <a:ea typeface="华文中宋" panose="02010600040101010101" pitchFamily="2" charset="-122"/>
              </a:rPr>
              <a:t>以内的全部亲密数</a:t>
            </a:r>
          </a:p>
        </p:txBody>
      </p:sp>
      <p:sp>
        <p:nvSpPr>
          <p:cNvPr id="4" name="页脚占位符 3"/>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C5D0FD24-54FF-4AA6-AE54-3E8A68412572}"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92166"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84</a:t>
            </a:fld>
            <a:endParaRPr lang="en-US" altLang="zh-CN" sz="14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标题 1"/>
          <p:cNvSpPr>
            <a:spLocks noGrp="1"/>
          </p:cNvSpPr>
          <p:nvPr>
            <p:ph type="title"/>
          </p:nvPr>
        </p:nvSpPr>
        <p:spPr>
          <a:ln/>
        </p:spPr>
        <p:txBody>
          <a:bodyPr vert="horz" wrap="square" lIns="91440" tIns="45720" rIns="91440" bIns="45720" anchor="b" anchorCtr="0"/>
          <a:lstStyle/>
          <a:p>
            <a:endParaRPr lang="zh-CN" altLang="en-US" dirty="0"/>
          </a:p>
        </p:txBody>
      </p:sp>
      <p:sp>
        <p:nvSpPr>
          <p:cNvPr id="3" name="内容占位符 2"/>
          <p:cNvSpPr>
            <a:spLocks noGrp="1"/>
          </p:cNvSpPr>
          <p:nvPr>
            <p:ph idx="1"/>
          </p:nvPr>
        </p:nvSpPr>
        <p:spPr>
          <a:xfrm>
            <a:off x="827088" y="188913"/>
            <a:ext cx="8493125" cy="4114800"/>
          </a:xfrm>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#include&lt;</a:t>
            </a:r>
            <a:r>
              <a:rPr kumimoji="1" lang="en-US" altLang="zh-CN" sz="2000" b="1" i="0" u="none" strike="noStrike" kern="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stdio.h</a:t>
            </a: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&gt;</a:t>
            </a:r>
          </a:p>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int main(){</a:t>
            </a:r>
          </a:p>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int a, </a:t>
            </a:r>
            <a:r>
              <a:rPr kumimoji="1" lang="en-US" altLang="zh-CN" sz="2000" b="1" i="0" u="none" strike="noStrike" kern="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i</a:t>
            </a: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b, n;  </a:t>
            </a:r>
          </a:p>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a:t>
            </a:r>
            <a:r>
              <a:rPr kumimoji="1" lang="en-US" altLang="zh-CN" sz="2000" b="1" i="0" u="none" strike="noStrike" kern="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printf</a:t>
            </a: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("There are following friendly--numbers pair smaller than 3000:\n");</a:t>
            </a:r>
          </a:p>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for( a=1; a&lt;3000; a++ ) /*</a:t>
            </a:r>
            <a:r>
              <a:rPr kumimoji="1" lang="zh-CN" altLang="en-US"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穷举</a:t>
            </a: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3000</a:t>
            </a:r>
            <a:r>
              <a:rPr kumimoji="1" lang="zh-CN" altLang="en-US"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以内的全部整数*</a:t>
            </a: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a:t>
            </a:r>
            <a:endParaRPr kumimoji="1" lang="zh-CN" altLang="en-US"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a:t>
            </a:r>
            <a:endParaRPr kumimoji="1" lang="zh-CN" altLang="en-US"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for( b=0, </a:t>
            </a:r>
            <a:r>
              <a:rPr kumimoji="1" lang="en-US" altLang="zh-CN" sz="2000" b="1" i="0" u="none" strike="noStrike" kern="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i</a:t>
            </a: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=1; </a:t>
            </a:r>
            <a:r>
              <a:rPr kumimoji="1" lang="en-US" altLang="zh-CN" sz="2000" b="1" i="0" u="none" strike="noStrike" kern="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i</a:t>
            </a: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&lt;a; </a:t>
            </a:r>
            <a:r>
              <a:rPr kumimoji="1" lang="en-US" altLang="zh-CN" sz="2000" b="1" i="0" u="none" strike="noStrike" kern="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i</a:t>
            </a: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a:t>
            </a:r>
            <a:r>
              <a:rPr kumimoji="1" lang="zh-CN" altLang="en-US"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计算数</a:t>
            </a: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a</a:t>
            </a:r>
            <a:r>
              <a:rPr kumimoji="1" lang="zh-CN" altLang="en-US"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的各因子，各因子之和存放于</a:t>
            </a: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b*/</a:t>
            </a:r>
          </a:p>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if(!(</a:t>
            </a:r>
            <a:r>
              <a:rPr kumimoji="1" lang="en-US" altLang="zh-CN" sz="2000" b="1" i="0" u="none" strike="noStrike" kern="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a%i</a:t>
            </a: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b+=</a:t>
            </a:r>
            <a:r>
              <a:rPr kumimoji="1" lang="en-US" altLang="zh-CN" sz="2000" b="1" i="0" u="none" strike="noStrike" kern="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i</a:t>
            </a: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a:t>
            </a:r>
          </a:p>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for( n=0, </a:t>
            </a:r>
            <a:r>
              <a:rPr kumimoji="1" lang="en-US" altLang="zh-CN" sz="2000" b="1" i="0" u="none" strike="noStrike" kern="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i</a:t>
            </a: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=1; </a:t>
            </a:r>
            <a:r>
              <a:rPr kumimoji="1" lang="en-US" altLang="zh-CN" sz="2000" b="1" i="0" u="none" strike="noStrike" kern="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i</a:t>
            </a: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&lt;b; </a:t>
            </a:r>
            <a:r>
              <a:rPr kumimoji="1" lang="en-US" altLang="zh-CN" sz="2000" b="1" i="0" u="none" strike="noStrike" kern="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i</a:t>
            </a: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 /*</a:t>
            </a:r>
            <a:r>
              <a:rPr kumimoji="1" lang="zh-CN" altLang="en-US"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计算</a:t>
            </a: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b</a:t>
            </a:r>
            <a:r>
              <a:rPr kumimoji="1" lang="zh-CN" altLang="en-US"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的各因子，各因子之和存于</a:t>
            </a: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n*/</a:t>
            </a:r>
          </a:p>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if(!(</a:t>
            </a:r>
            <a:r>
              <a:rPr kumimoji="1" lang="en-US" altLang="zh-CN" sz="2000" b="1" i="0" u="none" strike="noStrike" kern="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b%i</a:t>
            </a: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n+=</a:t>
            </a:r>
            <a:r>
              <a:rPr kumimoji="1" lang="en-US" altLang="zh-CN" sz="2000" b="1" i="0" u="none" strike="noStrike" kern="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i</a:t>
            </a: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a:t>
            </a:r>
          </a:p>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if(n==a &amp;&amp; a&lt;b) /*</a:t>
            </a:r>
            <a:r>
              <a:rPr kumimoji="1" lang="zh-CN" altLang="en-US"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使每对亲密数只输出一次*</a:t>
            </a: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a:t>
            </a:r>
            <a:endParaRPr kumimoji="1" lang="zh-CN" altLang="en-US"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a:t>
            </a:r>
            <a:r>
              <a:rPr kumimoji="1" lang="en-US" altLang="zh-CN" sz="2000" b="1" i="0" u="none" strike="noStrike" kern="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printf</a:t>
            </a: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("%4d--%4d ", a, b); /*</a:t>
            </a:r>
            <a:r>
              <a:rPr kumimoji="1" lang="zh-CN" altLang="en-US"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若</a:t>
            </a: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n=a</a:t>
            </a:r>
            <a:r>
              <a:rPr kumimoji="1" lang="zh-CN" altLang="en-US"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，则</a:t>
            </a: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a</a:t>
            </a:r>
            <a:r>
              <a:rPr kumimoji="1" lang="zh-CN" altLang="en-US"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和</a:t>
            </a: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b</a:t>
            </a:r>
            <a:r>
              <a:rPr kumimoji="1" lang="zh-CN" altLang="en-US"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是一对亲密数，输出*</a:t>
            </a: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a:t>
            </a:r>
            <a:endParaRPr kumimoji="1" lang="zh-CN" altLang="en-US"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a:t>
            </a:r>
            <a:endParaRPr kumimoji="1" lang="zh-CN" altLang="en-US"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return 0;</a:t>
            </a:r>
          </a:p>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r>
              <a:rPr kumimoji="1" lang="en-US" altLang="zh-CN" sz="2000" b="1"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a:t>
            </a:r>
          </a:p>
          <a:p>
            <a:pPr marL="342900" marR="0" lvl="0" indent="-34290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Char char="n"/>
              <a:defRPr/>
            </a:pPr>
            <a:endParaRPr kumimoji="1" lang="zh-CN" altLang="en-US" sz="3200" b="0" i="0" u="none" strike="noStrike" kern="0" cap="none" spc="0" normalizeH="0" baseline="0" noProof="0" dirty="0">
              <a:ln>
                <a:noFill/>
              </a:ln>
              <a:solidFill>
                <a:schemeClr val="tx1"/>
              </a:solidFill>
              <a:effectLst/>
              <a:uLnTx/>
              <a:uFillTx/>
              <a:latin typeface="+mn-lt"/>
              <a:ea typeface="+mn-ea"/>
              <a:cs typeface="+mn-cs"/>
            </a:endParaRPr>
          </a:p>
        </p:txBody>
      </p:sp>
      <p:sp>
        <p:nvSpPr>
          <p:cNvPr id="4" name="页脚占位符 3"/>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B14C6EC7-0823-441D-8A3A-0C77CAD0D0DD}"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93190" name="灯片编号占位符 4"/>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85</a:t>
            </a:fld>
            <a:endParaRPr lang="en-US" altLang="zh-CN" sz="14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94211" name="Rectangle 4"/>
          <p:cNvSpPr>
            <a:spLocks noGrp="1"/>
          </p:cNvSpPr>
          <p:nvPr>
            <p:ph type="title"/>
          </p:nvPr>
        </p:nvSpPr>
        <p:spPr>
          <a:ln/>
        </p:spPr>
        <p:txBody>
          <a:bodyPr vert="horz" wrap="square" lIns="91440" tIns="45720" rIns="91440" bIns="45720" anchor="b" anchorCtr="0"/>
          <a:lstStyle/>
          <a:p>
            <a:pPr eaLnBrk="1" hangingPunct="1"/>
            <a:r>
              <a:rPr lang="zh-CN" altLang="en-US" b="1" dirty="0">
                <a:latin typeface="Comic Sans MS" panose="030F0702030302020204" pitchFamily="66" charset="0"/>
              </a:rPr>
              <a:t>第</a:t>
            </a:r>
            <a:r>
              <a:rPr lang="en-US" altLang="zh-CN" b="1" dirty="0">
                <a:latin typeface="Comic Sans MS" panose="030F0702030302020204" pitchFamily="66" charset="0"/>
              </a:rPr>
              <a:t>3</a:t>
            </a:r>
            <a:r>
              <a:rPr lang="zh-CN" altLang="en-US" b="1" dirty="0">
                <a:latin typeface="Comic Sans MS" panose="030F0702030302020204" pitchFamily="66" charset="0"/>
              </a:rPr>
              <a:t>章作业</a:t>
            </a:r>
          </a:p>
        </p:txBody>
      </p:sp>
      <p:sp>
        <p:nvSpPr>
          <p:cNvPr id="94212" name="Rectangle 5"/>
          <p:cNvSpPr>
            <a:spLocks noGrp="1"/>
          </p:cNvSpPr>
          <p:nvPr>
            <p:ph idx="1"/>
          </p:nvPr>
        </p:nvSpPr>
        <p:spPr>
          <a:ln/>
        </p:spPr>
        <p:txBody>
          <a:bodyPr vert="horz" wrap="square" lIns="91440" tIns="45720" rIns="91440" bIns="45720" anchor="t" anchorCtr="0"/>
          <a:lstStyle/>
          <a:p>
            <a:pPr eaLnBrk="1" hangingPunct="1"/>
            <a:r>
              <a:rPr lang="zh-CN" altLang="en-US" dirty="0"/>
              <a:t>习题：</a:t>
            </a:r>
            <a:r>
              <a:rPr lang="en-US" altLang="zh-CN" dirty="0">
                <a:latin typeface="Comic Sans MS" panose="030F0702030302020204" pitchFamily="66" charset="0"/>
              </a:rPr>
              <a:t>1</a:t>
            </a:r>
            <a:r>
              <a:rPr lang="zh-CN" altLang="en-US" dirty="0">
                <a:latin typeface="Comic Sans MS" panose="030F0702030302020204" pitchFamily="66" charset="0"/>
              </a:rPr>
              <a:t>，</a:t>
            </a:r>
            <a:r>
              <a:rPr lang="en-US" altLang="zh-CN" dirty="0">
                <a:latin typeface="Comic Sans MS" panose="030F0702030302020204" pitchFamily="66" charset="0"/>
              </a:rPr>
              <a:t>5</a:t>
            </a:r>
            <a:r>
              <a:rPr lang="zh-CN" altLang="en-US" dirty="0">
                <a:latin typeface="Comic Sans MS" panose="030F0702030302020204" pitchFamily="66" charset="0"/>
              </a:rPr>
              <a:t>，</a:t>
            </a:r>
            <a:r>
              <a:rPr lang="en-US" altLang="zh-CN" dirty="0">
                <a:latin typeface="Comic Sans MS" panose="030F0702030302020204" pitchFamily="66" charset="0"/>
              </a:rPr>
              <a:t>13</a:t>
            </a:r>
            <a:r>
              <a:rPr lang="zh-CN" altLang="en-US" dirty="0">
                <a:latin typeface="Comic Sans MS" panose="030F0702030302020204" pitchFamily="66" charset="0"/>
              </a:rPr>
              <a:t>， </a:t>
            </a:r>
            <a:r>
              <a:rPr lang="en-US" altLang="zh-CN" dirty="0">
                <a:latin typeface="Comic Sans MS" panose="030F0702030302020204" pitchFamily="66" charset="0"/>
              </a:rPr>
              <a:t>18</a:t>
            </a:r>
            <a:r>
              <a:rPr lang="zh-CN" altLang="en-US" dirty="0">
                <a:latin typeface="Comic Sans MS" panose="030F0702030302020204" pitchFamily="66" charset="0"/>
              </a:rPr>
              <a:t>， </a:t>
            </a:r>
            <a:r>
              <a:rPr lang="en-US" altLang="zh-CN" dirty="0">
                <a:latin typeface="Comic Sans MS" panose="030F0702030302020204" pitchFamily="66" charset="0"/>
              </a:rPr>
              <a:t>20</a:t>
            </a:r>
            <a:r>
              <a:rPr lang="zh-CN" altLang="en-US" dirty="0">
                <a:latin typeface="Comic Sans MS" panose="030F0702030302020204" pitchFamily="66" charset="0"/>
              </a:rPr>
              <a:t>，</a:t>
            </a:r>
            <a:r>
              <a:rPr lang="en-US" altLang="zh-CN" dirty="0"/>
              <a:t>21</a:t>
            </a:r>
            <a:r>
              <a:rPr lang="zh-CN" altLang="en-US" dirty="0"/>
              <a:t>，</a:t>
            </a:r>
            <a:r>
              <a:rPr lang="en-US" altLang="zh-CN" dirty="0"/>
              <a:t>23</a:t>
            </a:r>
            <a:r>
              <a:rPr lang="zh-CN" altLang="en-US" dirty="0"/>
              <a:t>，</a:t>
            </a:r>
            <a:r>
              <a:rPr lang="en-US" altLang="zh-CN" dirty="0"/>
              <a:t>24</a:t>
            </a: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AEE8F8D1-1A6B-4587-B9F7-A5B5CC0C37FF}" type="datetime1">
              <a:rPr kumimoji="0" lang="zh-CN" altLang="en-US"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rPr>
              <a:t>2025/10/16</a:t>
            </a:fld>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94214" name="灯片编号占位符 2"/>
          <p:cNvSpPr txBox="1">
            <a:spLocks noGrp="1"/>
          </p:cNvSpPr>
          <p:nvPr>
            <p:ph type="sldNum" sz="quarter" idx="12"/>
          </p:nvPr>
        </p:nvSpPr>
        <p:spPr>
          <a:ln/>
        </p:spPr>
        <p:txBody>
          <a:bodyPr anchor="b" anchorCtr="0"/>
          <a:lstStyle/>
          <a:p>
            <a:pPr marL="0" indent="0" algn="r" eaLnBrk="1" hangingPunct="1">
              <a:spcBef>
                <a:spcPct val="0"/>
              </a:spcBef>
              <a:buClrTx/>
              <a:buSzTx/>
              <a:buFontTx/>
              <a:buNone/>
            </a:pPr>
            <a:fld id="{9A0DB2DC-4C9A-4742-B13C-FB6460FD3503}" type="slidenum">
              <a:rPr lang="en-US" altLang="zh-CN" sz="1400" dirty="0"/>
              <a:t>86</a:t>
            </a:fld>
            <a:endParaRPr lang="en-US" altLang="zh-CN" sz="1400" dirty="0"/>
          </a:p>
        </p:txBody>
      </p:sp>
    </p:spTree>
  </p:cSld>
  <p:clrMapOvr>
    <a:masterClrMapping/>
  </p:clrMapOvr>
</p:sld>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宋体"/>
        <a:cs typeface=""/>
      </a:majorFont>
      <a:minorFont>
        <a:latin typeface="Tahom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square" lIns="91440" tIns="45720" rIns="91440" bIns="45720" numCol="1" anchor="t" anchorCtr="0" compatLnSpc="1"/>
      <a:lstStyle>
        <a:defPPr marL="342900" marR="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kumimoji="1" lang="zh-CN" altLang="en-US" sz="3200" b="0" i="0" u="none" strike="noStrike" cap="none" normalizeH="0" baseline="0" smtClean="0">
            <a:ln>
              <a:noFill/>
            </a:ln>
            <a:solidFill>
              <a:schemeClr val="tx1"/>
            </a:solidFill>
            <a:effectLst/>
            <a:latin typeface="Comic Sans MS" panose="030F0702030302020204" pitchFamily="66" charset="0"/>
            <a:ea typeface="宋体" panose="02010600030101010101"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square" lIns="91440" tIns="45720" rIns="91440" bIns="45720" numCol="1" anchor="t" anchorCtr="0" compatLnSpc="1"/>
      <a:lstStyle>
        <a:defPPr marL="342900" marR="0" indent="-3429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kumimoji="1" lang="zh-CN" altLang="en-US" sz="3200" b="0" i="0" u="none" strike="noStrike" cap="none" normalizeH="0" baseline="0" smtClean="0">
            <a:ln>
              <a:noFill/>
            </a:ln>
            <a:solidFill>
              <a:schemeClr val="tx1"/>
            </a:solidFill>
            <a:effectLst/>
            <a:latin typeface="Comic Sans MS" panose="030F0702030302020204" pitchFamily="66" charset="0"/>
            <a:ea typeface="宋体" panose="02010600030101010101" pitchFamily="2" charset="-122"/>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Designs\Blends.pot</Template>
  <TotalTime>82</TotalTime>
  <Words>8338</Words>
  <Application>Microsoft Office PowerPoint</Application>
  <PresentationFormat>全屏显示(4:3)</PresentationFormat>
  <Paragraphs>977</Paragraphs>
  <Slides>86</Slides>
  <Notes>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86</vt:i4>
      </vt:variant>
    </vt:vector>
  </HeadingPairs>
  <TitlesOfParts>
    <vt:vector size="93" baseType="lpstr">
      <vt:lpstr>华文中宋</vt:lpstr>
      <vt:lpstr>微软雅黑</vt:lpstr>
      <vt:lpstr>Comic Sans MS</vt:lpstr>
      <vt:lpstr>Tahoma</vt:lpstr>
      <vt:lpstr>Times New Roman</vt:lpstr>
      <vt:lpstr>Wingdings</vt:lpstr>
      <vt:lpstr>Blends</vt:lpstr>
      <vt:lpstr>Edsger W. Dijkstra（艾兹格·迪科斯彻）</vt:lpstr>
      <vt:lpstr>第5讲 结构化程序设计（Part II）</vt:lpstr>
      <vt:lpstr>提要</vt:lpstr>
      <vt:lpstr>提要</vt:lpstr>
      <vt:lpstr>C程序简介</vt:lpstr>
      <vt:lpstr>PowerPoint 演示文稿</vt:lpstr>
      <vt:lpstr>C语句</vt:lpstr>
      <vt:lpstr>C语句（续）</vt:lpstr>
      <vt:lpstr>C语句（续）</vt:lpstr>
      <vt:lpstr>C程序的三种基本结构</vt:lpstr>
      <vt:lpstr>提要</vt:lpstr>
      <vt:lpstr>函数基础知识</vt:lpstr>
      <vt:lpstr>函数基础知识（续）</vt:lpstr>
      <vt:lpstr>函数库</vt:lpstr>
      <vt:lpstr>函数库（续）</vt:lpstr>
      <vt:lpstr>库函数的使用</vt:lpstr>
      <vt:lpstr>实例</vt:lpstr>
      <vt:lpstr>PowerPoint 演示文稿</vt:lpstr>
      <vt:lpstr>PowerPoint 演示文稿</vt:lpstr>
      <vt:lpstr>PowerPoint 演示文稿</vt:lpstr>
      <vt:lpstr>函数定义</vt:lpstr>
      <vt:lpstr>函数定义（续）</vt:lpstr>
      <vt:lpstr>函数定义（续）</vt:lpstr>
      <vt:lpstr>函数定义（续）</vt:lpstr>
      <vt:lpstr>例子1</vt:lpstr>
      <vt:lpstr>例子2</vt:lpstr>
      <vt:lpstr>PowerPoint 演示文稿</vt:lpstr>
      <vt:lpstr>PowerPoint 演示文稿</vt:lpstr>
      <vt:lpstr>PowerPoint 演示文稿</vt:lpstr>
      <vt:lpstr>PowerPoint 演示文稿</vt:lpstr>
      <vt:lpstr>函数定义（续）</vt:lpstr>
      <vt:lpstr>函数调用</vt:lpstr>
      <vt:lpstr>函数调用（续）</vt:lpstr>
      <vt:lpstr>函数调用（续）</vt:lpstr>
      <vt:lpstr>函数调用（续）</vt:lpstr>
      <vt:lpstr>函数调用的执行过程</vt:lpstr>
      <vt:lpstr>PowerPoint 演示文稿</vt:lpstr>
      <vt:lpstr>对函数调用的说明</vt:lpstr>
      <vt:lpstr>对函数调用的说明（续）</vt:lpstr>
      <vt:lpstr>实参向形参单向传递数据</vt:lpstr>
      <vt:lpstr>提要</vt:lpstr>
      <vt:lpstr>文件的简单用法</vt:lpstr>
      <vt:lpstr>定义文件变量</vt:lpstr>
      <vt:lpstr>输入文件名</vt:lpstr>
      <vt:lpstr>打开文件</vt:lpstr>
      <vt:lpstr>关闭文件</vt:lpstr>
      <vt:lpstr>文件输入输出</vt:lpstr>
      <vt:lpstr>从文件逐一输出字符</vt:lpstr>
      <vt:lpstr>字符逐一输入形成新文件</vt:lpstr>
      <vt:lpstr>例子</vt:lpstr>
      <vt:lpstr>PowerPoint 演示文稿</vt:lpstr>
      <vt:lpstr>提要</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vt:lpstr>
      <vt:lpstr>猴子吃桃问题</vt:lpstr>
      <vt:lpstr>PowerPoint 演示文稿</vt:lpstr>
      <vt:lpstr>渔夫打鱼晒网问题</vt:lpstr>
      <vt:lpstr>PowerPoint 演示文稿</vt:lpstr>
      <vt:lpstr>PowerPoint 演示文稿</vt:lpstr>
      <vt:lpstr>PowerPoint 演示文稿</vt:lpstr>
      <vt:lpstr>求亲密数</vt:lpstr>
      <vt:lpstr>PowerPoint 演示文稿</vt:lpstr>
      <vt:lpstr>第3章作业</vt:lpstr>
    </vt:vector>
  </TitlesOfParts>
  <Company>fudan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没有幻灯片标题</dc:title>
  <dc:creator>wyj</dc:creator>
  <cp:lastModifiedBy>sgzhou</cp:lastModifiedBy>
  <cp:revision>385</cp:revision>
  <dcterms:created xsi:type="dcterms:W3CDTF">1998-12-15T03:10:56Z</dcterms:created>
  <dcterms:modified xsi:type="dcterms:W3CDTF">2025-10-16T03:02:20Z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5499CC5240AA44D8B8FC9FB375CE0168_13</vt:lpwstr>
  </property>
  <property fmtid="{D5CDD505-2E9C-101B-9397-08002B2CF9AE}" pid="3" name="KSOProductBuildVer">
    <vt:lpwstr>2052-12.1.0.23125</vt:lpwstr>
  </property>
</Properties>
</file>