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5"/>
  </p:notesMasterIdLst>
  <p:sldIdLst>
    <p:sldId id="673" r:id="rId2"/>
    <p:sldId id="710" r:id="rId3"/>
    <p:sldId id="718" r:id="rId4"/>
    <p:sldId id="717" r:id="rId5"/>
    <p:sldId id="719" r:id="rId6"/>
    <p:sldId id="715" r:id="rId7"/>
    <p:sldId id="716" r:id="rId8"/>
    <p:sldId id="720" r:id="rId9"/>
    <p:sldId id="714" r:id="rId10"/>
    <p:sldId id="713" r:id="rId11"/>
    <p:sldId id="711" r:id="rId12"/>
    <p:sldId id="712" r:id="rId13"/>
    <p:sldId id="72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予曦 糜" initials="予曦" lastIdx="1" clrIdx="0">
    <p:extLst>
      <p:ext uri="{19B8F6BF-5375-455C-9EA6-DF929625EA0E}">
        <p15:presenceInfo xmlns:p15="http://schemas.microsoft.com/office/powerpoint/2012/main" userId="fa8f3cfb49a273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0D6FC6"/>
    <a:srgbClr val="4472C4"/>
    <a:srgbClr val="5A9CD6"/>
    <a:srgbClr val="70AD47"/>
    <a:srgbClr val="ED7D31"/>
    <a:srgbClr val="AE5A21"/>
    <a:srgbClr val="787878"/>
    <a:srgbClr val="FFFFFF"/>
    <a:srgbClr val="F6B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0CBF0-56C1-984C-BB21-E2C72E62EAAF}" v="442" dt="2025-09-14T13:37:02.8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3" autoAdjust="0"/>
    <p:restoredTop sz="73605" autoAdjust="0"/>
  </p:normalViewPr>
  <p:slideViewPr>
    <p:cSldViewPr snapToGrid="0">
      <p:cViewPr varScale="1">
        <p:scale>
          <a:sx n="92" d="100"/>
          <a:sy n="92" d="100"/>
        </p:scale>
        <p:origin x="239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4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 Yuxi" userId="fa8f3cfb49a27386" providerId="LiveId" clId="{AEDA5253-CEDF-4DB2-B975-07248DC4C5F7}"/>
    <pc:docChg chg="undo custSel addSld modSld">
      <pc:chgData name="Mi Yuxi" userId="fa8f3cfb49a27386" providerId="LiveId" clId="{AEDA5253-CEDF-4DB2-B975-07248DC4C5F7}" dt="2025-09-15T03:11:03.872" v="141" actId="207"/>
      <pc:docMkLst>
        <pc:docMk/>
      </pc:docMkLst>
      <pc:sldChg chg="modSp new mod modTransition">
        <pc:chgData name="Mi Yuxi" userId="fa8f3cfb49a27386" providerId="LiveId" clId="{AEDA5253-CEDF-4DB2-B975-07248DC4C5F7}" dt="2025-09-15T03:11:03.872" v="141" actId="207"/>
        <pc:sldMkLst>
          <pc:docMk/>
          <pc:sldMk cId="1619885168" sldId="721"/>
        </pc:sldMkLst>
        <pc:spChg chg="mod">
          <ac:chgData name="Mi Yuxi" userId="fa8f3cfb49a27386" providerId="LiveId" clId="{AEDA5253-CEDF-4DB2-B975-07248DC4C5F7}" dt="2025-09-15T03:08:57.859" v="74" actId="113"/>
          <ac:spMkLst>
            <pc:docMk/>
            <pc:sldMk cId="1619885168" sldId="721"/>
            <ac:spMk id="2" creationId="{902948F2-4900-4259-A160-58F11A6780AA}"/>
          </ac:spMkLst>
        </pc:spChg>
        <pc:spChg chg="mod">
          <ac:chgData name="Mi Yuxi" userId="fa8f3cfb49a27386" providerId="LiveId" clId="{AEDA5253-CEDF-4DB2-B975-07248DC4C5F7}" dt="2025-09-15T03:11:03.872" v="141" actId="207"/>
          <ac:spMkLst>
            <pc:docMk/>
            <pc:sldMk cId="1619885168" sldId="721"/>
            <ac:spMk id="3" creationId="{240C7132-8395-48AB-8ECF-EF63942C58C9}"/>
          </ac:spMkLst>
        </pc:spChg>
      </pc:sldChg>
    </pc:docChg>
  </pc:docChgLst>
  <pc:docChgLst>
    <pc:chgData name="Yuxi Mi" userId="fa8f3cfb49a27386" providerId="LiveId" clId="{5E05C2EF-8585-5C37-A9DA-CF76787543E9}"/>
    <pc:docChg chg="undo redo custSel addSld delSld modSld sldOrd modMainMaster addSection delSection modSection">
      <pc:chgData name="Yuxi Mi" userId="fa8f3cfb49a27386" providerId="LiveId" clId="{5E05C2EF-8585-5C37-A9DA-CF76787543E9}" dt="2025-09-14T13:37:17.112" v="19311" actId="1076"/>
      <pc:docMkLst>
        <pc:docMk/>
      </pc:docMkLst>
      <pc:sldChg chg="del">
        <pc:chgData name="Yuxi Mi" userId="fa8f3cfb49a27386" providerId="LiveId" clId="{5E05C2EF-8585-5C37-A9DA-CF76787543E9}" dt="2025-09-06T13:10:01.170" v="135" actId="2696"/>
        <pc:sldMkLst>
          <pc:docMk/>
          <pc:sldMk cId="90280118" sldId="256"/>
        </pc:sldMkLst>
      </pc:sldChg>
      <pc:sldChg chg="modSp add del">
        <pc:chgData name="Yuxi Mi" userId="fa8f3cfb49a27386" providerId="LiveId" clId="{5E05C2EF-8585-5C37-A9DA-CF76787543E9}" dt="2025-09-07T06:05:07.645" v="6394" actId="2696"/>
        <pc:sldMkLst>
          <pc:docMk/>
          <pc:sldMk cId="653527933" sldId="262"/>
        </pc:sldMkLst>
      </pc:sldChg>
      <pc:sldChg chg="modSp add del">
        <pc:chgData name="Yuxi Mi" userId="fa8f3cfb49a27386" providerId="LiveId" clId="{5E05C2EF-8585-5C37-A9DA-CF76787543E9}" dt="2025-09-07T06:36:52.190" v="7621" actId="2696"/>
        <pc:sldMkLst>
          <pc:docMk/>
          <pc:sldMk cId="452183768" sldId="263"/>
        </pc:sldMkLst>
      </pc:sldChg>
      <pc:sldChg chg="addSp delSp modSp add del mod ord modTransition modClrScheme modAnim chgLayout modNotesTx">
        <pc:chgData name="Yuxi Mi" userId="fa8f3cfb49a27386" providerId="LiveId" clId="{5E05C2EF-8585-5C37-A9DA-CF76787543E9}" dt="2025-09-14T05:52:26.481" v="14184" actId="2696"/>
        <pc:sldMkLst>
          <pc:docMk/>
          <pc:sldMk cId="0" sldId="264"/>
        </pc:sldMkLst>
      </pc:sldChg>
      <pc:sldChg chg="addSp delSp modSp add del mod modTransition modAnim modShow chgLayout modNotesTx">
        <pc:chgData name="Yuxi Mi" userId="fa8f3cfb49a27386" providerId="LiveId" clId="{5E05C2EF-8585-5C37-A9DA-CF76787543E9}" dt="2025-09-14T05:52:26.481" v="14184" actId="2696"/>
        <pc:sldMkLst>
          <pc:docMk/>
          <pc:sldMk cId="2898881084" sldId="265"/>
        </pc:sldMkLst>
      </pc:sldChg>
      <pc:sldChg chg="addSp delSp modSp add del mod modTransition modAnim modShow chgLayout">
        <pc:chgData name="Yuxi Mi" userId="fa8f3cfb49a27386" providerId="LiveId" clId="{5E05C2EF-8585-5C37-A9DA-CF76787543E9}" dt="2025-09-14T05:52:26.481" v="14184" actId="2696"/>
        <pc:sldMkLst>
          <pc:docMk/>
          <pc:sldMk cId="3414719830" sldId="266"/>
        </pc:sldMkLst>
      </pc:sldChg>
      <pc:sldChg chg="addSp delSp modSp add del mod ord modTransition chgLayout">
        <pc:chgData name="Yuxi Mi" userId="fa8f3cfb49a27386" providerId="LiveId" clId="{5E05C2EF-8585-5C37-A9DA-CF76787543E9}" dt="2025-09-14T05:52:26.481" v="14184" actId="2696"/>
        <pc:sldMkLst>
          <pc:docMk/>
          <pc:sldMk cId="4146886072" sldId="267"/>
        </pc:sldMkLst>
      </pc:sldChg>
      <pc:sldChg chg="addSp delSp modSp add del mod or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2559804127" sldId="268"/>
        </pc:sldMkLst>
      </pc:sldChg>
      <pc:sldChg chg="addSp delSp modSp add del mod or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1417810415" sldId="270"/>
        </pc:sldMkLst>
      </pc:sldChg>
      <pc:sldChg chg="addSp delSp modSp add del mod ord modTransition chgLayout">
        <pc:chgData name="Yuxi Mi" userId="fa8f3cfb49a27386" providerId="LiveId" clId="{5E05C2EF-8585-5C37-A9DA-CF76787543E9}" dt="2025-09-07T10:03:00.783" v="12823" actId="2696"/>
        <pc:sldMkLst>
          <pc:docMk/>
          <pc:sldMk cId="1554514241" sldId="271"/>
        </pc:sldMkLst>
      </pc:sldChg>
      <pc:sldChg chg="addSp delSp modSp add del mod modTransition chgLayout modNotesTx">
        <pc:chgData name="Yuxi Mi" userId="fa8f3cfb49a27386" providerId="LiveId" clId="{5E05C2EF-8585-5C37-A9DA-CF76787543E9}" dt="2025-09-14T05:52:26.481" v="14184" actId="2696"/>
        <pc:sldMkLst>
          <pc:docMk/>
          <pc:sldMk cId="830947749" sldId="273"/>
        </pc:sldMkLst>
      </pc:sldChg>
      <pc:sldChg chg="addSp delSp modSp add del mod modTransition chgLayout modNotesTx">
        <pc:chgData name="Yuxi Mi" userId="fa8f3cfb49a27386" providerId="LiveId" clId="{5E05C2EF-8585-5C37-A9DA-CF76787543E9}" dt="2025-09-14T05:52:26.481" v="14184" actId="2696"/>
        <pc:sldMkLst>
          <pc:docMk/>
          <pc:sldMk cId="2186762629" sldId="274"/>
        </pc:sldMkLst>
      </pc:sldChg>
      <pc:sldChg chg="addSp delSp modSp add del mod or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1519087385" sldId="281"/>
        </pc:sldMkLst>
      </pc:sldChg>
      <pc:sldChg chg="addSp modSp add del mod ord modTransition chgLayout">
        <pc:chgData name="Yuxi Mi" userId="fa8f3cfb49a27386" providerId="LiveId" clId="{5E05C2EF-8585-5C37-A9DA-CF76787543E9}" dt="2025-09-07T09:36:08.515" v="12024" actId="2696"/>
        <pc:sldMkLst>
          <pc:docMk/>
          <pc:sldMk cId="3680935541" sldId="284"/>
        </pc:sldMkLst>
      </pc:sldChg>
      <pc:sldChg chg="addSp delSp modSp add del mod ord modTransition chgLayout modNotesTx">
        <pc:chgData name="Yuxi Mi" userId="fa8f3cfb49a27386" providerId="LiveId" clId="{5E05C2EF-8585-5C37-A9DA-CF76787543E9}" dt="2025-09-14T05:52:26.481" v="14184" actId="2696"/>
        <pc:sldMkLst>
          <pc:docMk/>
          <pc:sldMk cId="4271087948" sldId="285"/>
        </pc:sldMkLst>
      </pc:sldChg>
      <pc:sldChg chg="addSp delSp modSp add del mod ord modTransition chgLayout">
        <pc:chgData name="Yuxi Mi" userId="fa8f3cfb49a27386" providerId="LiveId" clId="{5E05C2EF-8585-5C37-A9DA-CF76787543E9}" dt="2025-09-07T09:43:50.597" v="12304" actId="2696"/>
        <pc:sldMkLst>
          <pc:docMk/>
          <pc:sldMk cId="1773090504" sldId="286"/>
        </pc:sldMkLst>
      </pc:sldChg>
      <pc:sldChg chg="addSp delSp modSp add del mod modTransition chgLayout">
        <pc:chgData name="Yuxi Mi" userId="fa8f3cfb49a27386" providerId="LiveId" clId="{5E05C2EF-8585-5C37-A9DA-CF76787543E9}" dt="2025-09-14T05:52:26.481" v="14184" actId="2696"/>
        <pc:sldMkLst>
          <pc:docMk/>
          <pc:sldMk cId="2994216549" sldId="288"/>
        </pc:sldMkLst>
      </pc:sldChg>
      <pc:sldChg chg="addSp delSp modSp add del mod ord modTransition chgLayout">
        <pc:chgData name="Yuxi Mi" userId="fa8f3cfb49a27386" providerId="LiveId" clId="{5E05C2EF-8585-5C37-A9DA-CF76787543E9}" dt="2025-09-14T05:52:26.481" v="14184" actId="2696"/>
        <pc:sldMkLst>
          <pc:docMk/>
          <pc:sldMk cId="3996720281" sldId="290"/>
        </pc:sldMkLst>
      </pc:sldChg>
      <pc:sldChg chg="addSp delSp modSp add del mod or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1791467983" sldId="291"/>
        </pc:sldMkLst>
      </pc:sldChg>
      <pc:sldChg chg="modSp add del mod ord">
        <pc:chgData name="Yuxi Mi" userId="fa8f3cfb49a27386" providerId="LiveId" clId="{5E05C2EF-8585-5C37-A9DA-CF76787543E9}" dt="2025-09-14T05:52:26.481" v="14184" actId="2696"/>
        <pc:sldMkLst>
          <pc:docMk/>
          <pc:sldMk cId="1116191265" sldId="295"/>
        </pc:sldMkLst>
      </pc:sldChg>
      <pc:sldChg chg="addSp delSp modSp add del mod ord modTransition delAnim modAnim chgLayout">
        <pc:chgData name="Yuxi Mi" userId="fa8f3cfb49a27386" providerId="LiveId" clId="{5E05C2EF-8585-5C37-A9DA-CF76787543E9}" dt="2025-09-14T05:52:26.481" v="14184" actId="2696"/>
        <pc:sldMkLst>
          <pc:docMk/>
          <pc:sldMk cId="2948099815" sldId="298"/>
        </pc:sldMkLst>
      </pc:sldChg>
      <pc:sldChg chg="addSp delSp modSp add del mod ord modTransition delAnim modAnim chgLayout">
        <pc:chgData name="Yuxi Mi" userId="fa8f3cfb49a27386" providerId="LiveId" clId="{5E05C2EF-8585-5C37-A9DA-CF76787543E9}" dt="2025-09-14T05:52:26.481" v="14184" actId="2696"/>
        <pc:sldMkLst>
          <pc:docMk/>
          <pc:sldMk cId="815634937" sldId="299"/>
        </pc:sldMkLst>
      </pc:sldChg>
      <pc:sldChg chg="modSp add del mod">
        <pc:chgData name="Yuxi Mi" userId="fa8f3cfb49a27386" providerId="LiveId" clId="{5E05C2EF-8585-5C37-A9DA-CF76787543E9}" dt="2025-09-07T06:59:16.090" v="7861" actId="2696"/>
        <pc:sldMkLst>
          <pc:docMk/>
          <pc:sldMk cId="1077289830" sldId="300"/>
        </pc:sldMkLst>
      </pc:sldChg>
      <pc:sldChg chg="add del">
        <pc:chgData name="Yuxi Mi" userId="fa8f3cfb49a27386" providerId="LiveId" clId="{5E05C2EF-8585-5C37-A9DA-CF76787543E9}" dt="2025-09-07T06:59:32.889" v="7865" actId="2696"/>
        <pc:sldMkLst>
          <pc:docMk/>
          <pc:sldMk cId="2404680352" sldId="301"/>
        </pc:sldMkLst>
      </pc:sldChg>
      <pc:sldChg chg="add del">
        <pc:chgData name="Yuxi Mi" userId="fa8f3cfb49a27386" providerId="LiveId" clId="{5E05C2EF-8585-5C37-A9DA-CF76787543E9}" dt="2025-09-07T06:59:56.669" v="7870" actId="2696"/>
        <pc:sldMkLst>
          <pc:docMk/>
          <pc:sldMk cId="1343561659" sldId="302"/>
        </pc:sldMkLst>
      </pc:sldChg>
      <pc:sldChg chg="add del">
        <pc:chgData name="Yuxi Mi" userId="fa8f3cfb49a27386" providerId="LiveId" clId="{5E05C2EF-8585-5C37-A9DA-CF76787543E9}" dt="2025-09-07T07:01:27.164" v="7945" actId="2696"/>
        <pc:sldMkLst>
          <pc:docMk/>
          <pc:sldMk cId="103247039" sldId="303"/>
        </pc:sldMkLst>
      </pc:sldChg>
      <pc:sldChg chg="add del">
        <pc:chgData name="Yuxi Mi" userId="fa8f3cfb49a27386" providerId="LiveId" clId="{5E05C2EF-8585-5C37-A9DA-CF76787543E9}" dt="2025-09-07T07:01:27.164" v="7945" actId="2696"/>
        <pc:sldMkLst>
          <pc:docMk/>
          <pc:sldMk cId="3792568866" sldId="304"/>
        </pc:sldMkLst>
      </pc:sldChg>
      <pc:sldChg chg="add del modTransition">
        <pc:chgData name="Yuxi Mi" userId="fa8f3cfb49a27386" providerId="LiveId" clId="{5E05C2EF-8585-5C37-A9DA-CF76787543E9}" dt="2025-09-07T07:05:16.765" v="8204" actId="2696"/>
        <pc:sldMkLst>
          <pc:docMk/>
          <pc:sldMk cId="449439" sldId="305"/>
        </pc:sldMkLst>
      </pc:sldChg>
      <pc:sldChg chg="addSp delSp modSp add del mo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3620613629" sldId="306"/>
        </pc:sldMkLst>
      </pc:sldChg>
      <pc:sldChg chg="addSp delSp modSp add del mod modTransition modAnim chgLayout modNotesTx">
        <pc:chgData name="Yuxi Mi" userId="fa8f3cfb49a27386" providerId="LiveId" clId="{5E05C2EF-8585-5C37-A9DA-CF76787543E9}" dt="2025-09-14T05:52:26.481" v="14184" actId="2696"/>
        <pc:sldMkLst>
          <pc:docMk/>
          <pc:sldMk cId="4045404568" sldId="307"/>
        </pc:sldMkLst>
      </pc:sldChg>
      <pc:sldChg chg="addSp delSp modSp add del mod modTransition modAnim chgLayout modNotesTx">
        <pc:chgData name="Yuxi Mi" userId="fa8f3cfb49a27386" providerId="LiveId" clId="{5E05C2EF-8585-5C37-A9DA-CF76787543E9}" dt="2025-09-14T05:52:26.481" v="14184" actId="2696"/>
        <pc:sldMkLst>
          <pc:docMk/>
          <pc:sldMk cId="2396186937" sldId="308"/>
        </pc:sldMkLst>
      </pc:sldChg>
      <pc:sldChg chg="addSp modSp add del mod ord modTransition chgLayout">
        <pc:chgData name="Yuxi Mi" userId="fa8f3cfb49a27386" providerId="LiveId" clId="{5E05C2EF-8585-5C37-A9DA-CF76787543E9}" dt="2025-09-07T09:42:06.784" v="12236" actId="2696"/>
        <pc:sldMkLst>
          <pc:docMk/>
          <pc:sldMk cId="2584080231" sldId="309"/>
        </pc:sldMkLst>
      </pc:sldChg>
      <pc:sldChg chg="addSp delSp modSp add del mod ord modTransition chgLayout">
        <pc:chgData name="Yuxi Mi" userId="fa8f3cfb49a27386" providerId="LiveId" clId="{5E05C2EF-8585-5C37-A9DA-CF76787543E9}" dt="2025-09-07T09:47:08.549" v="12373" actId="2696"/>
        <pc:sldMkLst>
          <pc:docMk/>
          <pc:sldMk cId="677345390" sldId="310"/>
        </pc:sldMkLst>
      </pc:sldChg>
      <pc:sldChg chg="addSp delSp modSp add del mod ord modTransition delAnim chgLayout">
        <pc:chgData name="Yuxi Mi" userId="fa8f3cfb49a27386" providerId="LiveId" clId="{5E05C2EF-8585-5C37-A9DA-CF76787543E9}" dt="2025-09-07T09:54:49.309" v="12504" actId="2696"/>
        <pc:sldMkLst>
          <pc:docMk/>
          <pc:sldMk cId="3868398645" sldId="312"/>
        </pc:sldMkLst>
      </pc:sldChg>
      <pc:sldChg chg="addSp delSp modSp add del mod ord modTransition chgLayout">
        <pc:chgData name="Yuxi Mi" userId="fa8f3cfb49a27386" providerId="LiveId" clId="{5E05C2EF-8585-5C37-A9DA-CF76787543E9}" dt="2025-09-07T10:01:37.681" v="12762" actId="2696"/>
        <pc:sldMkLst>
          <pc:docMk/>
          <pc:sldMk cId="2048270514" sldId="313"/>
        </pc:sldMkLst>
      </pc:sldChg>
      <pc:sldChg chg="addSp delSp modSp add del mod modTransition chgLayout">
        <pc:chgData name="Yuxi Mi" userId="fa8f3cfb49a27386" providerId="LiveId" clId="{5E05C2EF-8585-5C37-A9DA-CF76787543E9}" dt="2025-09-14T05:52:26.481" v="14184" actId="2696"/>
        <pc:sldMkLst>
          <pc:docMk/>
          <pc:sldMk cId="2518273696" sldId="314"/>
        </pc:sldMkLst>
      </pc:sldChg>
      <pc:sldChg chg="addSp delSp modSp add del mod modTransition chgLayout">
        <pc:chgData name="Yuxi Mi" userId="fa8f3cfb49a27386" providerId="LiveId" clId="{5E05C2EF-8585-5C37-A9DA-CF76787543E9}" dt="2025-09-14T05:52:26.481" v="14184" actId="2696"/>
        <pc:sldMkLst>
          <pc:docMk/>
          <pc:sldMk cId="201182154" sldId="315"/>
        </pc:sldMkLst>
      </pc:sldChg>
      <pc:sldChg chg="addSp delSp modSp add del mod ord modTransition modAnim chgLayout">
        <pc:chgData name="Yuxi Mi" userId="fa8f3cfb49a27386" providerId="LiveId" clId="{5E05C2EF-8585-5C37-A9DA-CF76787543E9}" dt="2025-09-14T05:52:26.481" v="14184" actId="2696"/>
        <pc:sldMkLst>
          <pc:docMk/>
          <pc:sldMk cId="448754453" sldId="317"/>
        </pc:sldMkLst>
      </pc:sldChg>
      <pc:sldChg chg="addSp delSp modSp add del mod modTransition chgLayout">
        <pc:chgData name="Yuxi Mi" userId="fa8f3cfb49a27386" providerId="LiveId" clId="{5E05C2EF-8585-5C37-A9DA-CF76787543E9}" dt="2025-09-14T05:52:26.481" v="14184" actId="2696"/>
        <pc:sldMkLst>
          <pc:docMk/>
          <pc:sldMk cId="3036737393" sldId="318"/>
        </pc:sldMkLst>
      </pc:sldChg>
      <pc:sldChg chg="addSp delSp modSp add del mod modTransition delAnim modAnim chgLayout">
        <pc:chgData name="Yuxi Mi" userId="fa8f3cfb49a27386" providerId="LiveId" clId="{5E05C2EF-8585-5C37-A9DA-CF76787543E9}" dt="2025-09-14T05:52:26.481" v="14184" actId="2696"/>
        <pc:sldMkLst>
          <pc:docMk/>
          <pc:sldMk cId="395289740" sldId="319"/>
        </pc:sldMkLst>
      </pc:sldChg>
      <pc:sldChg chg="addSp delSp modSp add del mod modTransition delAnim modAnim chgLayout">
        <pc:chgData name="Yuxi Mi" userId="fa8f3cfb49a27386" providerId="LiveId" clId="{5E05C2EF-8585-5C37-A9DA-CF76787543E9}" dt="2025-09-14T05:52:26.481" v="14184" actId="2696"/>
        <pc:sldMkLst>
          <pc:docMk/>
          <pc:sldMk cId="3086735776" sldId="321"/>
        </pc:sldMkLst>
      </pc:sldChg>
      <pc:sldChg chg="addSp delSp modSp add del mod modTransition chgLayout">
        <pc:chgData name="Yuxi Mi" userId="fa8f3cfb49a27386" providerId="LiveId" clId="{5E05C2EF-8585-5C37-A9DA-CF76787543E9}" dt="2025-09-14T05:52:26.481" v="14184" actId="2696"/>
        <pc:sldMkLst>
          <pc:docMk/>
          <pc:sldMk cId="1776851488" sldId="322"/>
        </pc:sldMkLst>
      </pc:sldChg>
      <pc:sldChg chg="modSp add del mod">
        <pc:chgData name="Yuxi Mi" userId="fa8f3cfb49a27386" providerId="LiveId" clId="{5E05C2EF-8585-5C37-A9DA-CF76787543E9}" dt="2025-09-06T14:36:04.267" v="3377" actId="2696"/>
        <pc:sldMkLst>
          <pc:docMk/>
          <pc:sldMk cId="0" sldId="333"/>
        </pc:sldMkLst>
      </pc:sldChg>
      <pc:sldChg chg="add del">
        <pc:chgData name="Yuxi Mi" userId="fa8f3cfb49a27386" providerId="LiveId" clId="{5E05C2EF-8585-5C37-A9DA-CF76787543E9}" dt="2025-09-06T14:40:19.166" v="3540" actId="2696"/>
        <pc:sldMkLst>
          <pc:docMk/>
          <pc:sldMk cId="0" sldId="334"/>
        </pc:sldMkLst>
      </pc:sldChg>
      <pc:sldChg chg="add del">
        <pc:chgData name="Yuxi Mi" userId="fa8f3cfb49a27386" providerId="LiveId" clId="{5E05C2EF-8585-5C37-A9DA-CF76787543E9}" dt="2025-09-06T14:40:24.283" v="3541" actId="2696"/>
        <pc:sldMkLst>
          <pc:docMk/>
          <pc:sldMk cId="0" sldId="335"/>
        </pc:sldMkLst>
      </pc:sldChg>
      <pc:sldChg chg="modSp add del mod">
        <pc:chgData name="Yuxi Mi" userId="fa8f3cfb49a27386" providerId="LiveId" clId="{5E05C2EF-8585-5C37-A9DA-CF76787543E9}" dt="2025-09-06T14:40:26.123" v="3542" actId="2696"/>
        <pc:sldMkLst>
          <pc:docMk/>
          <pc:sldMk cId="0" sldId="336"/>
        </pc:sldMkLst>
      </pc:sldChg>
      <pc:sldChg chg="modSp add del mod">
        <pc:chgData name="Yuxi Mi" userId="fa8f3cfb49a27386" providerId="LiveId" clId="{5E05C2EF-8585-5C37-A9DA-CF76787543E9}" dt="2025-09-06T14:45:47.263" v="4100" actId="2696"/>
        <pc:sldMkLst>
          <pc:docMk/>
          <pc:sldMk cId="0" sldId="337"/>
        </pc:sldMkLst>
      </pc:sldChg>
      <pc:sldChg chg="modSp add del mod">
        <pc:chgData name="Yuxi Mi" userId="fa8f3cfb49a27386" providerId="LiveId" clId="{5E05C2EF-8585-5C37-A9DA-CF76787543E9}" dt="2025-09-06T14:41:05.306" v="3555" actId="2696"/>
        <pc:sldMkLst>
          <pc:docMk/>
          <pc:sldMk cId="0" sldId="338"/>
        </pc:sldMkLst>
      </pc:sldChg>
      <pc:sldChg chg="addSp modSp add del mod">
        <pc:chgData name="Yuxi Mi" userId="fa8f3cfb49a27386" providerId="LiveId" clId="{5E05C2EF-8585-5C37-A9DA-CF76787543E9}" dt="2025-09-06T14:47:36.297" v="4149" actId="2696"/>
        <pc:sldMkLst>
          <pc:docMk/>
          <pc:sldMk cId="0" sldId="339"/>
        </pc:sldMkLst>
      </pc:sldChg>
      <pc:sldChg chg="addSp modSp add del">
        <pc:chgData name="Yuxi Mi" userId="fa8f3cfb49a27386" providerId="LiveId" clId="{5E05C2EF-8585-5C37-A9DA-CF76787543E9}" dt="2025-09-06T14:50:11.460" v="4291" actId="2696"/>
        <pc:sldMkLst>
          <pc:docMk/>
          <pc:sldMk cId="0" sldId="340"/>
        </pc:sldMkLst>
      </pc:sldChg>
      <pc:sldChg chg="delSp modSp add del modAnim">
        <pc:chgData name="Yuxi Mi" userId="fa8f3cfb49a27386" providerId="LiveId" clId="{5E05C2EF-8585-5C37-A9DA-CF76787543E9}" dt="2025-09-07T05:48:54.939" v="6084" actId="2696"/>
        <pc:sldMkLst>
          <pc:docMk/>
          <pc:sldMk cId="0" sldId="343"/>
        </pc:sldMkLst>
      </pc:sldChg>
      <pc:sldChg chg="add del ord modTransition">
        <pc:chgData name="Yuxi Mi" userId="fa8f3cfb49a27386" providerId="LiveId" clId="{5E05C2EF-8585-5C37-A9DA-CF76787543E9}" dt="2025-09-07T06:19:21.764" v="6872" actId="2696"/>
        <pc:sldMkLst>
          <pc:docMk/>
          <pc:sldMk cId="0" sldId="348"/>
        </pc:sldMkLst>
      </pc:sldChg>
      <pc:sldChg chg="modSp add del mod modTransition">
        <pc:chgData name="Yuxi Mi" userId="fa8f3cfb49a27386" providerId="LiveId" clId="{5E05C2EF-8585-5C37-A9DA-CF76787543E9}" dt="2025-09-14T05:52:26.481" v="14184" actId="2696"/>
        <pc:sldMkLst>
          <pc:docMk/>
          <pc:sldMk cId="0" sldId="359"/>
        </pc:sldMkLst>
      </pc:sldChg>
      <pc:sldChg chg="addSp delSp modSp add del mod ord modTransition chgLayout">
        <pc:chgData name="Yuxi Mi" userId="fa8f3cfb49a27386" providerId="LiveId" clId="{5E05C2EF-8585-5C37-A9DA-CF76787543E9}" dt="2025-09-14T05:52:26.481" v="14184" actId="2696"/>
        <pc:sldMkLst>
          <pc:docMk/>
          <pc:sldMk cId="0" sldId="364"/>
        </pc:sldMkLst>
      </pc:sldChg>
      <pc:sldChg chg="addSp delSp modSp add del mod ord modTransition modClrScheme chgLayout">
        <pc:chgData name="Yuxi Mi" userId="fa8f3cfb49a27386" providerId="LiveId" clId="{5E05C2EF-8585-5C37-A9DA-CF76787543E9}" dt="2025-09-14T05:52:26.481" v="14184" actId="2696"/>
        <pc:sldMkLst>
          <pc:docMk/>
          <pc:sldMk cId="0" sldId="365"/>
        </pc:sldMkLst>
      </pc:sldChg>
      <pc:sldChg chg="addSp delSp modSp add del mod ord modTransition chgLayout modNotesTx">
        <pc:chgData name="Yuxi Mi" userId="fa8f3cfb49a27386" providerId="LiveId" clId="{5E05C2EF-8585-5C37-A9DA-CF76787543E9}" dt="2025-09-14T05:52:26.481" v="14184" actId="2696"/>
        <pc:sldMkLst>
          <pc:docMk/>
          <pc:sldMk cId="0" sldId="366"/>
        </pc:sldMkLst>
      </pc:sldChg>
      <pc:sldChg chg="addSp delSp modSp add del mod ord modTransition chgLayout">
        <pc:chgData name="Yuxi Mi" userId="fa8f3cfb49a27386" providerId="LiveId" clId="{5E05C2EF-8585-5C37-A9DA-CF76787543E9}" dt="2025-09-14T05:52:26.481" v="14184" actId="2696"/>
        <pc:sldMkLst>
          <pc:docMk/>
          <pc:sldMk cId="0" sldId="370"/>
        </pc:sldMkLst>
      </pc:sldChg>
      <pc:sldChg chg="addSp delSp modSp add del mod ord modTransition">
        <pc:chgData name="Yuxi Mi" userId="fa8f3cfb49a27386" providerId="LiveId" clId="{5E05C2EF-8585-5C37-A9DA-CF76787543E9}" dt="2025-09-14T05:52:26.481" v="14184" actId="2696"/>
        <pc:sldMkLst>
          <pc:docMk/>
          <pc:sldMk cId="0" sldId="371"/>
        </pc:sldMkLst>
      </pc:sldChg>
      <pc:sldChg chg="modSp add del mod">
        <pc:chgData name="Yuxi Mi" userId="fa8f3cfb49a27386" providerId="LiveId" clId="{5E05C2EF-8585-5C37-A9DA-CF76787543E9}" dt="2025-09-14T05:52:26.481" v="14184" actId="2696"/>
        <pc:sldMkLst>
          <pc:docMk/>
          <pc:sldMk cId="2199507466" sldId="614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2181328145" sldId="653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585192694" sldId="659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1973916217" sldId="660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4277302186" sldId="661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1913579172" sldId="662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3377815478" sldId="663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1311023434" sldId="664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799048989" sldId="665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485208292" sldId="666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1805487796" sldId="667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3295635420" sldId="668"/>
        </pc:sldMkLst>
      </pc:sldChg>
      <pc:sldChg chg="del">
        <pc:chgData name="Yuxi Mi" userId="fa8f3cfb49a27386" providerId="LiveId" clId="{5E05C2EF-8585-5C37-A9DA-CF76787543E9}" dt="2025-09-06T13:10:01.170" v="135" actId="2696"/>
        <pc:sldMkLst>
          <pc:docMk/>
          <pc:sldMk cId="2271391552" sldId="669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3061533117" sldId="670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3938621466" sldId="671"/>
        </pc:sldMkLst>
      </pc:sldChg>
      <pc:sldChg chg="del">
        <pc:chgData name="Yuxi Mi" userId="fa8f3cfb49a27386" providerId="LiveId" clId="{5E05C2EF-8585-5C37-A9DA-CF76787543E9}" dt="2025-09-06T13:05:41.814" v="100" actId="2696"/>
        <pc:sldMkLst>
          <pc:docMk/>
          <pc:sldMk cId="2547428398" sldId="672"/>
        </pc:sldMkLst>
      </pc:sldChg>
      <pc:sldChg chg="addSp delSp modSp new mod modTransition modClrScheme chgLayout">
        <pc:chgData name="Yuxi Mi" userId="fa8f3cfb49a27386" providerId="LiveId" clId="{5E05C2EF-8585-5C37-A9DA-CF76787543E9}" dt="2025-09-14T13:34:01.408" v="19284"/>
        <pc:sldMkLst>
          <pc:docMk/>
          <pc:sldMk cId="3683898871" sldId="673"/>
        </pc:sldMkLst>
        <pc:spChg chg="add mod ord">
          <ac:chgData name="Yuxi Mi" userId="fa8f3cfb49a27386" providerId="LiveId" clId="{5E05C2EF-8585-5C37-A9DA-CF76787543E9}" dt="2025-09-14T05:07:43.552" v="13560" actId="20577"/>
          <ac:spMkLst>
            <pc:docMk/>
            <pc:sldMk cId="3683898871" sldId="673"/>
            <ac:spMk id="7" creationId="{F6E0065D-0185-A3A3-B0B9-AD8DEE7535F2}"/>
          </ac:spMkLst>
        </pc:spChg>
        <pc:spChg chg="add mod ord">
          <ac:chgData name="Yuxi Mi" userId="fa8f3cfb49a27386" providerId="LiveId" clId="{5E05C2EF-8585-5C37-A9DA-CF76787543E9}" dt="2025-09-14T05:07:46.397" v="13563" actId="20577"/>
          <ac:spMkLst>
            <pc:docMk/>
            <pc:sldMk cId="3683898871" sldId="673"/>
            <ac:spMk id="8" creationId="{FBADE631-3776-D2FB-7848-B20E47FD85DB}"/>
          </ac:spMkLst>
        </pc:spChg>
      </pc:sldChg>
      <pc:sldChg chg="addSp delSp modSp new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291312369" sldId="674"/>
        </pc:sldMkLst>
      </pc:sldChg>
      <pc:sldChg chg="new del">
        <pc:chgData name="Yuxi Mi" userId="fa8f3cfb49a27386" providerId="LiveId" clId="{5E05C2EF-8585-5C37-A9DA-CF76787543E9}" dt="2025-09-06T13:19:53.882" v="453" actId="2696"/>
        <pc:sldMkLst>
          <pc:docMk/>
          <pc:sldMk cId="3141129830" sldId="674"/>
        </pc:sldMkLst>
      </pc:sldChg>
      <pc:sldChg chg="addSp delSp modSp new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831685127" sldId="675"/>
        </pc:sldMkLst>
      </pc:sldChg>
      <pc:sldChg chg="new del ord">
        <pc:chgData name="Yuxi Mi" userId="fa8f3cfb49a27386" providerId="LiveId" clId="{5E05C2EF-8585-5C37-A9DA-CF76787543E9}" dt="2025-09-06T13:19:53.882" v="453" actId="2696"/>
        <pc:sldMkLst>
          <pc:docMk/>
          <pc:sldMk cId="3197449127" sldId="675"/>
        </pc:sldMkLst>
      </pc:sldChg>
      <pc:sldChg chg="addSp delSp modSp add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187052540" sldId="676"/>
        </pc:sldMkLst>
      </pc:sldChg>
      <pc:sldChg chg="modSp add del mod">
        <pc:chgData name="Yuxi Mi" userId="fa8f3cfb49a27386" providerId="LiveId" clId="{5E05C2EF-8585-5C37-A9DA-CF76787543E9}" dt="2025-09-06T13:50:37.515" v="673" actId="2696"/>
        <pc:sldMkLst>
          <pc:docMk/>
          <pc:sldMk cId="2640512835" sldId="676"/>
        </pc:sldMkLst>
      </pc:sldChg>
      <pc:sldChg chg="new del">
        <pc:chgData name="Yuxi Mi" userId="fa8f3cfb49a27386" providerId="LiveId" clId="{5E05C2EF-8585-5C37-A9DA-CF76787543E9}" dt="2025-09-06T13:19:53.882" v="453" actId="2696"/>
        <pc:sldMkLst>
          <pc:docMk/>
          <pc:sldMk cId="3664691132" sldId="676"/>
        </pc:sldMkLst>
      </pc:sldChg>
      <pc:sldChg chg="addSp delSp modSp add del mod or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947845046" sldId="677"/>
        </pc:sldMkLst>
      </pc:sldChg>
      <pc:sldChg chg="addSp delSp modSp new del mod ord modTransition">
        <pc:chgData name="Yuxi Mi" userId="fa8f3cfb49a27386" providerId="LiveId" clId="{5E05C2EF-8585-5C37-A9DA-CF76787543E9}" dt="2025-09-14T05:52:26.481" v="14184" actId="2696"/>
        <pc:sldMkLst>
          <pc:docMk/>
          <pc:sldMk cId="2053770381" sldId="678"/>
        </pc:sldMkLst>
      </pc:sldChg>
      <pc:sldChg chg="addSp delSp modSp new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2669026098" sldId="679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2869644092" sldId="680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4169787984" sldId="681"/>
        </pc:sldMkLst>
      </pc:sldChg>
      <pc:sldChg chg="addSp delSp modSp new del mod ord modTransition modNotesTx">
        <pc:chgData name="Yuxi Mi" userId="fa8f3cfb49a27386" providerId="LiveId" clId="{5E05C2EF-8585-5C37-A9DA-CF76787543E9}" dt="2025-09-14T05:52:26.481" v="14184" actId="2696"/>
        <pc:sldMkLst>
          <pc:docMk/>
          <pc:sldMk cId="3252505731" sldId="682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1137473616" sldId="683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2131670625" sldId="684"/>
        </pc:sldMkLst>
      </pc:sldChg>
      <pc:sldChg chg="new del">
        <pc:chgData name="Yuxi Mi" userId="fa8f3cfb49a27386" providerId="LiveId" clId="{5E05C2EF-8585-5C37-A9DA-CF76787543E9}" dt="2025-09-06T14:51:08.235" v="4296" actId="680"/>
        <pc:sldMkLst>
          <pc:docMk/>
          <pc:sldMk cId="1964272142" sldId="685"/>
        </pc:sldMkLst>
      </pc:sldChg>
      <pc:sldChg chg="addSp delSp modSp new del mod modTransition setBg modNotesTx">
        <pc:chgData name="Yuxi Mi" userId="fa8f3cfb49a27386" providerId="LiveId" clId="{5E05C2EF-8585-5C37-A9DA-CF76787543E9}" dt="2025-09-14T05:52:26.481" v="14184" actId="2696"/>
        <pc:sldMkLst>
          <pc:docMk/>
          <pc:sldMk cId="3647036977" sldId="685"/>
        </pc:sldMkLst>
      </pc:sldChg>
      <pc:sldChg chg="addSp delSp modSp add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82055650" sldId="686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672408315" sldId="687"/>
        </pc:sldMkLst>
      </pc:sldChg>
      <pc:sldChg chg="addSp delSp modSp new del mod modTransition modAnim modNotesTx">
        <pc:chgData name="Yuxi Mi" userId="fa8f3cfb49a27386" providerId="LiveId" clId="{5E05C2EF-8585-5C37-A9DA-CF76787543E9}" dt="2025-09-14T05:52:26.481" v="14184" actId="2696"/>
        <pc:sldMkLst>
          <pc:docMk/>
          <pc:sldMk cId="658501085" sldId="688"/>
        </pc:sldMkLst>
      </pc:sldChg>
      <pc:sldChg chg="addSp delSp modSp new del mod modTransition modAnim modNotesTx">
        <pc:chgData name="Yuxi Mi" userId="fa8f3cfb49a27386" providerId="LiveId" clId="{5E05C2EF-8585-5C37-A9DA-CF76787543E9}" dt="2025-09-14T05:52:26.481" v="14184" actId="2696"/>
        <pc:sldMkLst>
          <pc:docMk/>
          <pc:sldMk cId="2256016550" sldId="689"/>
        </pc:sldMkLst>
      </pc:sldChg>
      <pc:sldChg chg="addSp delSp modSp new del mod ord modTransition modAnim modNotesTx">
        <pc:chgData name="Yuxi Mi" userId="fa8f3cfb49a27386" providerId="LiveId" clId="{5E05C2EF-8585-5C37-A9DA-CF76787543E9}" dt="2025-09-14T05:52:26.481" v="14184" actId="2696"/>
        <pc:sldMkLst>
          <pc:docMk/>
          <pc:sldMk cId="2486428295" sldId="690"/>
        </pc:sldMkLst>
      </pc:sldChg>
      <pc:sldChg chg="addSp delSp modSp new del mod modTransition delAnim modAnim modNotesTx">
        <pc:chgData name="Yuxi Mi" userId="fa8f3cfb49a27386" providerId="LiveId" clId="{5E05C2EF-8585-5C37-A9DA-CF76787543E9}" dt="2025-09-14T05:52:26.481" v="14184" actId="2696"/>
        <pc:sldMkLst>
          <pc:docMk/>
          <pc:sldMk cId="2754318966" sldId="691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2112948366" sldId="692"/>
        </pc:sldMkLst>
      </pc:sldChg>
      <pc:sldChg chg="addSp delSp modSp new del mod modTransition modAnim chgLayout modNotesTx">
        <pc:chgData name="Yuxi Mi" userId="fa8f3cfb49a27386" providerId="LiveId" clId="{5E05C2EF-8585-5C37-A9DA-CF76787543E9}" dt="2025-09-14T05:52:26.481" v="14184" actId="2696"/>
        <pc:sldMkLst>
          <pc:docMk/>
          <pc:sldMk cId="17060140" sldId="693"/>
        </pc:sldMkLst>
      </pc:sldChg>
      <pc:sldChg chg="addSp delSp modSp add del mod modTransition delAnim modNotesTx">
        <pc:chgData name="Yuxi Mi" userId="fa8f3cfb49a27386" providerId="LiveId" clId="{5E05C2EF-8585-5C37-A9DA-CF76787543E9}" dt="2025-09-14T05:52:26.481" v="14184" actId="2696"/>
        <pc:sldMkLst>
          <pc:docMk/>
          <pc:sldMk cId="3204421002" sldId="694"/>
        </pc:sldMkLst>
      </pc:sldChg>
      <pc:sldChg chg="addSp delSp modSp add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2947099777" sldId="695"/>
        </pc:sldMkLst>
      </pc:sldChg>
      <pc:sldChg chg="addSp delSp modSp add del mod or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894828294" sldId="696"/>
        </pc:sldMkLst>
      </pc:sldChg>
      <pc:sldChg chg="addSp delSp modSp add del mod modTransition modNotesTx">
        <pc:chgData name="Yuxi Mi" userId="fa8f3cfb49a27386" providerId="LiveId" clId="{5E05C2EF-8585-5C37-A9DA-CF76787543E9}" dt="2025-09-14T05:52:26.481" v="14184" actId="2696"/>
        <pc:sldMkLst>
          <pc:docMk/>
          <pc:sldMk cId="1577534917" sldId="697"/>
        </pc:sldMkLst>
      </pc:sldChg>
      <pc:sldChg chg="addSp delSp modSp new del mod modTransition chgLayout modNotesTx">
        <pc:chgData name="Yuxi Mi" userId="fa8f3cfb49a27386" providerId="LiveId" clId="{5E05C2EF-8585-5C37-A9DA-CF76787543E9}" dt="2025-09-14T05:52:26.481" v="14184" actId="2696"/>
        <pc:sldMkLst>
          <pc:docMk/>
          <pc:sldMk cId="4032290288" sldId="698"/>
        </pc:sldMkLst>
      </pc:sldChg>
      <pc:sldChg chg="addSp delSp modSp new del mod ord modTransition">
        <pc:chgData name="Yuxi Mi" userId="fa8f3cfb49a27386" providerId="LiveId" clId="{5E05C2EF-8585-5C37-A9DA-CF76787543E9}" dt="2025-09-14T05:52:26.481" v="14184" actId="2696"/>
        <pc:sldMkLst>
          <pc:docMk/>
          <pc:sldMk cId="10344789" sldId="699"/>
        </pc:sldMkLst>
      </pc:sldChg>
      <pc:sldChg chg="addSp delSp modSp add del mod modTransition modAnim">
        <pc:chgData name="Yuxi Mi" userId="fa8f3cfb49a27386" providerId="LiveId" clId="{5E05C2EF-8585-5C37-A9DA-CF76787543E9}" dt="2025-09-14T05:52:26.481" v="14184" actId="2696"/>
        <pc:sldMkLst>
          <pc:docMk/>
          <pc:sldMk cId="211052761" sldId="700"/>
        </pc:sldMkLst>
      </pc:sldChg>
      <pc:sldChg chg="addSp delSp modSp add del mod modTransition delAnim">
        <pc:chgData name="Yuxi Mi" userId="fa8f3cfb49a27386" providerId="LiveId" clId="{5E05C2EF-8585-5C37-A9DA-CF76787543E9}" dt="2025-09-14T05:52:26.481" v="14184" actId="2696"/>
        <pc:sldMkLst>
          <pc:docMk/>
          <pc:sldMk cId="3520269253" sldId="701"/>
        </pc:sldMkLst>
      </pc:sldChg>
      <pc:sldChg chg="addSp del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532138140" sldId="702"/>
        </pc:sldMkLst>
      </pc:sldChg>
      <pc:sldChg chg="addSp delSp modSp add del mod modTransition delAnim">
        <pc:chgData name="Yuxi Mi" userId="fa8f3cfb49a27386" providerId="LiveId" clId="{5E05C2EF-8585-5C37-A9DA-CF76787543E9}" dt="2025-09-14T05:52:26.481" v="14184" actId="2696"/>
        <pc:sldMkLst>
          <pc:docMk/>
          <pc:sldMk cId="917530039" sldId="703"/>
        </pc:sldMkLst>
      </pc:sldChg>
      <pc:sldChg chg="addSp delSp modSp add del mod modTransition">
        <pc:chgData name="Yuxi Mi" userId="fa8f3cfb49a27386" providerId="LiveId" clId="{5E05C2EF-8585-5C37-A9DA-CF76787543E9}" dt="2025-09-14T05:52:26.481" v="14184" actId="2696"/>
        <pc:sldMkLst>
          <pc:docMk/>
          <pc:sldMk cId="1461925072" sldId="704"/>
        </pc:sldMkLst>
      </pc:sldChg>
      <pc:sldChg chg="addSp modSp new del mod modTransition">
        <pc:chgData name="Yuxi Mi" userId="fa8f3cfb49a27386" providerId="LiveId" clId="{5E05C2EF-8585-5C37-A9DA-CF76787543E9}" dt="2025-09-14T05:52:26.481" v="14184" actId="2696"/>
        <pc:sldMkLst>
          <pc:docMk/>
          <pc:sldMk cId="1340839412" sldId="705"/>
        </pc:sldMkLst>
      </pc:sldChg>
      <pc:sldChg chg="new del">
        <pc:chgData name="Yuxi Mi" userId="fa8f3cfb49a27386" providerId="LiveId" clId="{5E05C2EF-8585-5C37-A9DA-CF76787543E9}" dt="2025-09-07T10:11:01.336" v="13054" actId="2696"/>
        <pc:sldMkLst>
          <pc:docMk/>
          <pc:sldMk cId="2077341487" sldId="705"/>
        </pc:sldMkLst>
      </pc:sldChg>
      <pc:sldChg chg="addSp delSp modSp add del mod modTransition addAnim delAnim modAnim">
        <pc:chgData name="Yuxi Mi" userId="fa8f3cfb49a27386" providerId="LiveId" clId="{5E05C2EF-8585-5C37-A9DA-CF76787543E9}" dt="2025-09-14T05:52:26.481" v="14184" actId="2696"/>
        <pc:sldMkLst>
          <pc:docMk/>
          <pc:sldMk cId="2332184985" sldId="706"/>
        </pc:sldMkLst>
      </pc:sldChg>
      <pc:sldChg chg="addSp delSp modSp add del mod modTransition delAnim">
        <pc:chgData name="Yuxi Mi" userId="fa8f3cfb49a27386" providerId="LiveId" clId="{5E05C2EF-8585-5C37-A9DA-CF76787543E9}" dt="2025-09-14T05:52:26.481" v="14184" actId="2696"/>
        <pc:sldMkLst>
          <pc:docMk/>
          <pc:sldMk cId="2839038988" sldId="707"/>
        </pc:sldMkLst>
      </pc:sldChg>
      <pc:sldChg chg="del">
        <pc:chgData name="Yuxi Mi" userId="fa8f3cfb49a27386" providerId="LiveId" clId="{5E05C2EF-8585-5C37-A9DA-CF76787543E9}" dt="2025-09-14T05:52:26.481" v="14184" actId="2696"/>
        <pc:sldMkLst>
          <pc:docMk/>
          <pc:sldMk cId="4234177603" sldId="708"/>
        </pc:sldMkLst>
      </pc:sldChg>
      <pc:sldChg chg="modSp new del mod">
        <pc:chgData name="Yuxi Mi" userId="fa8f3cfb49a27386" providerId="LiveId" clId="{5E05C2EF-8585-5C37-A9DA-CF76787543E9}" dt="2025-09-14T05:52:26.481" v="14184" actId="2696"/>
        <pc:sldMkLst>
          <pc:docMk/>
          <pc:sldMk cId="2794016051" sldId="709"/>
        </pc:sldMkLst>
        <pc:spChg chg="mod">
          <ac:chgData name="Yuxi Mi" userId="fa8f3cfb49a27386" providerId="LiveId" clId="{5E05C2EF-8585-5C37-A9DA-CF76787543E9}" dt="2025-09-14T05:14:59.123" v="13847" actId="20577"/>
          <ac:spMkLst>
            <pc:docMk/>
            <pc:sldMk cId="2794016051" sldId="709"/>
            <ac:spMk id="2" creationId="{A6872348-D7F8-4574-BB47-36F27C8A08D2}"/>
          </ac:spMkLst>
        </pc:spChg>
        <pc:spChg chg="mod">
          <ac:chgData name="Yuxi Mi" userId="fa8f3cfb49a27386" providerId="LiveId" clId="{5E05C2EF-8585-5C37-A9DA-CF76787543E9}" dt="2025-09-14T05:11:47.688" v="13637"/>
          <ac:spMkLst>
            <pc:docMk/>
            <pc:sldMk cId="2794016051" sldId="709"/>
            <ac:spMk id="3" creationId="{1020167A-8E11-717E-B878-7F38AFFEA981}"/>
          </ac:spMkLst>
        </pc:spChg>
      </pc:sldChg>
      <pc:sldChg chg="modSp add mod modTransition modNotesTx">
        <pc:chgData name="Yuxi Mi" userId="fa8f3cfb49a27386" providerId="LiveId" clId="{5E05C2EF-8585-5C37-A9DA-CF76787543E9}" dt="2025-09-14T13:34:01.408" v="19284"/>
        <pc:sldMkLst>
          <pc:docMk/>
          <pc:sldMk cId="1712520457" sldId="710"/>
        </pc:sldMkLst>
        <pc:spChg chg="mod">
          <ac:chgData name="Yuxi Mi" userId="fa8f3cfb49a27386" providerId="LiveId" clId="{5E05C2EF-8585-5C37-A9DA-CF76787543E9}" dt="2025-09-14T11:37:17.080" v="15736" actId="20577"/>
          <ac:spMkLst>
            <pc:docMk/>
            <pc:sldMk cId="1712520457" sldId="710"/>
            <ac:spMk id="2" creationId="{8CA4F370-4A43-2D92-3CCF-F0A821722D2C}"/>
          </ac:spMkLst>
        </pc:spChg>
        <pc:spChg chg="mod">
          <ac:chgData name="Yuxi Mi" userId="fa8f3cfb49a27386" providerId="LiveId" clId="{5E05C2EF-8585-5C37-A9DA-CF76787543E9}" dt="2025-09-14T11:37:45.236" v="15743" actId="20577"/>
          <ac:spMkLst>
            <pc:docMk/>
            <pc:sldMk cId="1712520457" sldId="710"/>
            <ac:spMk id="3" creationId="{4B1F9D18-6ED8-7FDB-FDB5-EFFDC56F7F01}"/>
          </ac:spMkLst>
        </pc:spChg>
      </pc:sldChg>
      <pc:sldChg chg="add del">
        <pc:chgData name="Yuxi Mi" userId="fa8f3cfb49a27386" providerId="LiveId" clId="{5E05C2EF-8585-5C37-A9DA-CF76787543E9}" dt="2025-09-14T05:17:23.116" v="13881"/>
        <pc:sldMkLst>
          <pc:docMk/>
          <pc:sldMk cId="2203836634" sldId="711"/>
        </pc:sldMkLst>
      </pc:sldChg>
      <pc:sldChg chg="addSp delSp modSp add mod modTransition modNotesTx">
        <pc:chgData name="Yuxi Mi" userId="fa8f3cfb49a27386" providerId="LiveId" clId="{5E05C2EF-8585-5C37-A9DA-CF76787543E9}" dt="2025-09-14T13:34:01.408" v="19284"/>
        <pc:sldMkLst>
          <pc:docMk/>
          <pc:sldMk cId="3516974950" sldId="711"/>
        </pc:sldMkLst>
        <pc:spChg chg="mod">
          <ac:chgData name="Yuxi Mi" userId="fa8f3cfb49a27386" providerId="LiveId" clId="{5E05C2EF-8585-5C37-A9DA-CF76787543E9}" dt="2025-09-14T11:37:31.703" v="15737" actId="20577"/>
          <ac:spMkLst>
            <pc:docMk/>
            <pc:sldMk cId="3516974950" sldId="711"/>
            <ac:spMk id="2" creationId="{86AA24FB-1641-5889-DC09-190B9BC515E0}"/>
          </ac:spMkLst>
        </pc:spChg>
        <pc:spChg chg="del mod">
          <ac:chgData name="Yuxi Mi" userId="fa8f3cfb49a27386" providerId="LiveId" clId="{5E05C2EF-8585-5C37-A9DA-CF76787543E9}" dt="2025-09-14T05:17:37.950" v="13885" actId="478"/>
          <ac:spMkLst>
            <pc:docMk/>
            <pc:sldMk cId="3516974950" sldId="711"/>
            <ac:spMk id="3" creationId="{E67DDCE1-8E86-34A8-D9D1-768169195ABE}"/>
          </ac:spMkLst>
        </pc:spChg>
        <pc:spChg chg="add del mod">
          <ac:chgData name="Yuxi Mi" userId="fa8f3cfb49a27386" providerId="LiveId" clId="{5E05C2EF-8585-5C37-A9DA-CF76787543E9}" dt="2025-09-14T05:47:11.968" v="14064" actId="478"/>
          <ac:spMkLst>
            <pc:docMk/>
            <pc:sldMk cId="3516974950" sldId="711"/>
            <ac:spMk id="5" creationId="{5E4E0A19-C37C-20B5-0B44-A0D0990224A5}"/>
          </ac:spMkLst>
        </pc:spChg>
        <pc:spChg chg="add del mod">
          <ac:chgData name="Yuxi Mi" userId="fa8f3cfb49a27386" providerId="LiveId" clId="{5E05C2EF-8585-5C37-A9DA-CF76787543E9}" dt="2025-09-14T05:42:17.193" v="13898"/>
          <ac:spMkLst>
            <pc:docMk/>
            <pc:sldMk cId="3516974950" sldId="711"/>
            <ac:spMk id="6" creationId="{22638ED0-7E94-629D-7F84-34167019501D}"/>
          </ac:spMkLst>
        </pc:spChg>
        <pc:spChg chg="add del mod">
          <ac:chgData name="Yuxi Mi" userId="fa8f3cfb49a27386" providerId="LiveId" clId="{5E05C2EF-8585-5C37-A9DA-CF76787543E9}" dt="2025-09-14T05:42:17.193" v="13898"/>
          <ac:spMkLst>
            <pc:docMk/>
            <pc:sldMk cId="3516974950" sldId="711"/>
            <ac:spMk id="10" creationId="{7A4C78D5-2775-FE1B-2809-C48ADB1C7501}"/>
          </ac:spMkLst>
        </pc:spChg>
        <pc:spChg chg="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1" creationId="{06D6A8A5-6CD1-B75E-5358-07E8662469F9}"/>
          </ac:spMkLst>
        </pc:spChg>
        <pc:spChg chg="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2" creationId="{89EB0688-8A49-3A47-C487-EB5DD8E5AD24}"/>
          </ac:spMkLst>
        </pc:spChg>
        <pc:spChg chg="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3" creationId="{9F934DC6-AF42-E8E6-F3A3-CE39880E1D7B}"/>
          </ac:spMkLst>
        </pc:spChg>
        <pc:spChg chg="add 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4" creationId="{CA7DA8EA-219A-197A-93D6-050C54A2E1ED}"/>
          </ac:spMkLst>
        </pc:spChg>
        <pc:spChg chg="add 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5" creationId="{1BDB5BF6-3839-C6AD-22E7-F35F33121B7E}"/>
          </ac:spMkLst>
        </pc:spChg>
        <pc:spChg chg="add mod topLvl">
          <ac:chgData name="Yuxi Mi" userId="fa8f3cfb49a27386" providerId="LiveId" clId="{5E05C2EF-8585-5C37-A9DA-CF76787543E9}" dt="2025-09-14T11:37:53.711" v="15746" actId="20577"/>
          <ac:spMkLst>
            <pc:docMk/>
            <pc:sldMk cId="3516974950" sldId="711"/>
            <ac:spMk id="16" creationId="{6360AC9F-2E80-1417-DCFE-2FC80F8EAE1A}"/>
          </ac:spMkLst>
        </pc:spChg>
        <pc:spChg chg="add mod topLvl">
          <ac:chgData name="Yuxi Mi" userId="fa8f3cfb49a27386" providerId="LiveId" clId="{5E05C2EF-8585-5C37-A9DA-CF76787543E9}" dt="2025-09-14T05:55:02.728" v="14230"/>
          <ac:spMkLst>
            <pc:docMk/>
            <pc:sldMk cId="3516974950" sldId="711"/>
            <ac:spMk id="17" creationId="{50D35D80-496B-624F-0CE7-562926EE2A9C}"/>
          </ac:spMkLst>
        </pc:spChg>
        <pc:spChg chg="add mod topLvl">
          <ac:chgData name="Yuxi Mi" userId="fa8f3cfb49a27386" providerId="LiveId" clId="{5E05C2EF-8585-5C37-A9DA-CF76787543E9}" dt="2025-09-14T05:55:27.094" v="14241" actId="1076"/>
          <ac:spMkLst>
            <pc:docMk/>
            <pc:sldMk cId="3516974950" sldId="711"/>
            <ac:spMk id="18" creationId="{84E372E9-A866-555F-1564-931F3F0FBD1D}"/>
          </ac:spMkLst>
        </pc:spChg>
        <pc:spChg chg="add del mod">
          <ac:chgData name="Yuxi Mi" userId="fa8f3cfb49a27386" providerId="LiveId" clId="{5E05C2EF-8585-5C37-A9DA-CF76787543E9}" dt="2025-09-14T05:46:00.832" v="14056" actId="478"/>
          <ac:spMkLst>
            <pc:docMk/>
            <pc:sldMk cId="3516974950" sldId="711"/>
            <ac:spMk id="19" creationId="{456E3A18-FB61-460C-E25A-7D7636076586}"/>
          </ac:spMkLst>
        </pc:spChg>
        <pc:grpChg chg="add del mod">
          <ac:chgData name="Yuxi Mi" userId="fa8f3cfb49a27386" providerId="LiveId" clId="{5E05C2EF-8585-5C37-A9DA-CF76787543E9}" dt="2025-09-14T05:47:06.483" v="14063" actId="165"/>
          <ac:grpSpMkLst>
            <pc:docMk/>
            <pc:sldMk cId="3516974950" sldId="711"/>
            <ac:grpSpMk id="20" creationId="{772B1505-3EA3-785A-6D14-C8AB9A20C5F4}"/>
          </ac:grpSpMkLst>
        </pc:grpChg>
        <pc:grpChg chg="add mod">
          <ac:chgData name="Yuxi Mi" userId="fa8f3cfb49a27386" providerId="LiveId" clId="{5E05C2EF-8585-5C37-A9DA-CF76787543E9}" dt="2025-09-14T05:55:02.728" v="14230"/>
          <ac:grpSpMkLst>
            <pc:docMk/>
            <pc:sldMk cId="3516974950" sldId="711"/>
            <ac:grpSpMk id="21" creationId="{E44523D3-43AC-A54F-E23C-8E4F3E3744CE}"/>
          </ac:grpSpMkLst>
        </pc:grpChg>
      </pc:sldChg>
      <pc:sldChg chg="addSp delSp modSp add mod modTransition modNotesTx">
        <pc:chgData name="Yuxi Mi" userId="fa8f3cfb49a27386" providerId="LiveId" clId="{5E05C2EF-8585-5C37-A9DA-CF76787543E9}" dt="2025-09-14T13:37:17.112" v="19311" actId="1076"/>
        <pc:sldMkLst>
          <pc:docMk/>
          <pc:sldMk cId="1789830024" sldId="712"/>
        </pc:sldMkLst>
        <pc:spChg chg="mod">
          <ac:chgData name="Yuxi Mi" userId="fa8f3cfb49a27386" providerId="LiveId" clId="{5E05C2EF-8585-5C37-A9DA-CF76787543E9}" dt="2025-09-14T11:37:34.639" v="15738" actId="20577"/>
          <ac:spMkLst>
            <pc:docMk/>
            <pc:sldMk cId="1789830024" sldId="712"/>
            <ac:spMk id="2" creationId="{253DB588-7BC7-1A3A-30BC-C706BBB02CC0}"/>
          </ac:spMkLst>
        </pc:spChg>
        <pc:spChg chg="add mod">
          <ac:chgData name="Yuxi Mi" userId="fa8f3cfb49a27386" providerId="LiveId" clId="{5E05C2EF-8585-5C37-A9DA-CF76787543E9}" dt="2025-09-14T13:37:17.112" v="19311" actId="1076"/>
          <ac:spMkLst>
            <pc:docMk/>
            <pc:sldMk cId="1789830024" sldId="712"/>
            <ac:spMk id="3" creationId="{BC27BC38-60C2-5777-E8A7-18AB51196711}"/>
          </ac:spMkLst>
        </pc:spChg>
        <pc:spChg chg="add mod">
          <ac:chgData name="Yuxi Mi" userId="fa8f3cfb49a27386" providerId="LiveId" clId="{5E05C2EF-8585-5C37-A9DA-CF76787543E9}" dt="2025-09-14T13:36:39.507" v="19300"/>
          <ac:spMkLst>
            <pc:docMk/>
            <pc:sldMk cId="1789830024" sldId="712"/>
            <ac:spMk id="5" creationId="{A262064B-B52F-D689-D97E-414139D60D7F}"/>
          </ac:spMkLst>
        </pc:spChg>
        <pc:spChg chg="add mod">
          <ac:chgData name="Yuxi Mi" userId="fa8f3cfb49a27386" providerId="LiveId" clId="{5E05C2EF-8585-5C37-A9DA-CF76787543E9}" dt="2025-09-14T13:36:57.896" v="19306" actId="1076"/>
          <ac:spMkLst>
            <pc:docMk/>
            <pc:sldMk cId="1789830024" sldId="712"/>
            <ac:spMk id="6" creationId="{5EAEC2B4-6C64-AE30-C598-B2F078CA51B0}"/>
          </ac:spMkLst>
        </pc:spChg>
        <pc:spChg chg="add mod">
          <ac:chgData name="Yuxi Mi" userId="fa8f3cfb49a27386" providerId="LiveId" clId="{5E05C2EF-8585-5C37-A9DA-CF76787543E9}" dt="2025-09-14T13:37:08.070" v="19310" actId="20577"/>
          <ac:spMkLst>
            <pc:docMk/>
            <pc:sldMk cId="1789830024" sldId="712"/>
            <ac:spMk id="10" creationId="{64A8EF5D-C2C8-693F-BEEA-55C67C75ABA6}"/>
          </ac:spMkLst>
        </pc:spChg>
        <pc:spChg chg="mod">
          <ac:chgData name="Yuxi Mi" userId="fa8f3cfb49a27386" providerId="LiveId" clId="{5E05C2EF-8585-5C37-A9DA-CF76787543E9}" dt="2025-09-14T11:37:39.493" v="15740" actId="20577"/>
          <ac:spMkLst>
            <pc:docMk/>
            <pc:sldMk cId="1789830024" sldId="712"/>
            <ac:spMk id="16" creationId="{1EB614B8-D25F-A6A4-BDD8-91E82DC270CA}"/>
          </ac:spMkLst>
        </pc:spChg>
        <pc:spChg chg="del mod">
          <ac:chgData name="Yuxi Mi" userId="fa8f3cfb49a27386" providerId="LiveId" clId="{5E05C2EF-8585-5C37-A9DA-CF76787543E9}" dt="2025-09-14T05:55:31.349" v="14242" actId="478"/>
          <ac:spMkLst>
            <pc:docMk/>
            <pc:sldMk cId="1789830024" sldId="712"/>
            <ac:spMk id="18" creationId="{F13FA140-8A62-7732-F8A4-4EB7F7D389EA}"/>
          </ac:spMkLst>
        </pc:spChg>
        <pc:spChg chg="add mod">
          <ac:chgData name="Yuxi Mi" userId="fa8f3cfb49a27386" providerId="LiveId" clId="{5E05C2EF-8585-5C37-A9DA-CF76787543E9}" dt="2025-09-14T05:55:31.558" v="14243"/>
          <ac:spMkLst>
            <pc:docMk/>
            <pc:sldMk cId="1789830024" sldId="712"/>
            <ac:spMk id="28" creationId="{969A25A2-DC1F-3350-A882-3A9DB8DD6AA4}"/>
          </ac:spMkLst>
        </pc:spChg>
        <pc:cxnChg chg="add mod">
          <ac:chgData name="Yuxi Mi" userId="fa8f3cfb49a27386" providerId="LiveId" clId="{5E05C2EF-8585-5C37-A9DA-CF76787543E9}" dt="2025-09-14T06:18:07.003" v="15550" actId="14100"/>
          <ac:cxnSpMkLst>
            <pc:docMk/>
            <pc:sldMk cId="1789830024" sldId="712"/>
            <ac:cxnSpMk id="4" creationId="{B7B7359D-9BB8-8FF3-77B2-A078E33B88C3}"/>
          </ac:cxnSpMkLst>
        </pc:cxnChg>
        <pc:cxnChg chg="add mod">
          <ac:chgData name="Yuxi Mi" userId="fa8f3cfb49a27386" providerId="LiveId" clId="{5E05C2EF-8585-5C37-A9DA-CF76787543E9}" dt="2025-09-14T12:55:39.792" v="17615" actId="14100"/>
          <ac:cxnSpMkLst>
            <pc:docMk/>
            <pc:sldMk cId="1789830024" sldId="712"/>
            <ac:cxnSpMk id="20" creationId="{F20E0C55-44D0-3767-997D-AAD7F4C8B928}"/>
          </ac:cxnSpMkLst>
        </pc:cxnChg>
        <pc:cxnChg chg="add mod">
          <ac:chgData name="Yuxi Mi" userId="fa8f3cfb49a27386" providerId="LiveId" clId="{5E05C2EF-8585-5C37-A9DA-CF76787543E9}" dt="2025-09-14T12:55:38.175" v="17613" actId="14100"/>
          <ac:cxnSpMkLst>
            <pc:docMk/>
            <pc:sldMk cId="1789830024" sldId="712"/>
            <ac:cxnSpMk id="24" creationId="{E880EB62-18FF-0877-271F-3876487F6343}"/>
          </ac:cxnSpMkLst>
        </pc:cxnChg>
      </pc:sldChg>
      <pc:sldChg chg="addSp delSp modSp new mod modTransition modClrScheme chgLayout modNotesTx">
        <pc:chgData name="Yuxi Mi" userId="fa8f3cfb49a27386" providerId="LiveId" clId="{5E05C2EF-8585-5C37-A9DA-CF76787543E9}" dt="2025-09-14T13:34:01.408" v="19284"/>
        <pc:sldMkLst>
          <pc:docMk/>
          <pc:sldMk cId="777394103" sldId="713"/>
        </pc:sldMkLst>
        <pc:spChg chg="mod ord">
          <ac:chgData name="Yuxi Mi" userId="fa8f3cfb49a27386" providerId="LiveId" clId="{5E05C2EF-8585-5C37-A9DA-CF76787543E9}" dt="2025-09-14T06:00:06.848" v="14754" actId="700"/>
          <ac:spMkLst>
            <pc:docMk/>
            <pc:sldMk cId="777394103" sldId="713"/>
            <ac:spMk id="2" creationId="{3AA68B32-6D7A-3C9E-DC5C-17E4C0DDEFCB}"/>
          </ac:spMkLst>
        </pc:spChg>
        <pc:spChg chg="del mod ord">
          <ac:chgData name="Yuxi Mi" userId="fa8f3cfb49a27386" providerId="LiveId" clId="{5E05C2EF-8585-5C37-A9DA-CF76787543E9}" dt="2025-09-14T06:00:06.848" v="14754" actId="700"/>
          <ac:spMkLst>
            <pc:docMk/>
            <pc:sldMk cId="777394103" sldId="713"/>
            <ac:spMk id="3" creationId="{F150F971-4500-42A8-B3CB-0372A2AC77F3}"/>
          </ac:spMkLst>
        </pc:spChg>
        <pc:spChg chg="mod ord">
          <ac:chgData name="Yuxi Mi" userId="fa8f3cfb49a27386" providerId="LiveId" clId="{5E05C2EF-8585-5C37-A9DA-CF76787543E9}" dt="2025-09-14T06:00:06.848" v="14754" actId="700"/>
          <ac:spMkLst>
            <pc:docMk/>
            <pc:sldMk cId="777394103" sldId="713"/>
            <ac:spMk id="4" creationId="{0C2CE97A-7F10-7F58-FAD8-0885B5A583D4}"/>
          </ac:spMkLst>
        </pc:spChg>
        <pc:spChg chg="mod ord">
          <ac:chgData name="Yuxi Mi" userId="fa8f3cfb49a27386" providerId="LiveId" clId="{5E05C2EF-8585-5C37-A9DA-CF76787543E9}" dt="2025-09-14T06:00:06.848" v="14754" actId="700"/>
          <ac:spMkLst>
            <pc:docMk/>
            <pc:sldMk cId="777394103" sldId="713"/>
            <ac:spMk id="5" creationId="{3111CA63-ADEB-8D90-C1BF-A849F0619837}"/>
          </ac:spMkLst>
        </pc:spChg>
        <pc:spChg chg="mod ord">
          <ac:chgData name="Yuxi Mi" userId="fa8f3cfb49a27386" providerId="LiveId" clId="{5E05C2EF-8585-5C37-A9DA-CF76787543E9}" dt="2025-09-14T06:00:06.848" v="14754" actId="700"/>
          <ac:spMkLst>
            <pc:docMk/>
            <pc:sldMk cId="777394103" sldId="713"/>
            <ac:spMk id="6" creationId="{EEF56D01-16A3-8C53-2C6B-79355BFEB2F7}"/>
          </ac:spMkLst>
        </pc:spChg>
        <pc:spChg chg="add mod ord">
          <ac:chgData name="Yuxi Mi" userId="fa8f3cfb49a27386" providerId="LiveId" clId="{5E05C2EF-8585-5C37-A9DA-CF76787543E9}" dt="2025-09-14T06:05:46.912" v="15016" actId="114"/>
          <ac:spMkLst>
            <pc:docMk/>
            <pc:sldMk cId="777394103" sldId="713"/>
            <ac:spMk id="7" creationId="{8C638207-16EC-41FA-E8CD-F93EAB626283}"/>
          </ac:spMkLst>
        </pc:spChg>
        <pc:spChg chg="add mod ord">
          <ac:chgData name="Yuxi Mi" userId="fa8f3cfb49a27386" providerId="LiveId" clId="{5E05C2EF-8585-5C37-A9DA-CF76787543E9}" dt="2025-09-14T06:08:34.308" v="15091" actId="114"/>
          <ac:spMkLst>
            <pc:docMk/>
            <pc:sldMk cId="777394103" sldId="713"/>
            <ac:spMk id="8" creationId="{4242C5DF-B6EE-107F-AA69-53EA6196E9D7}"/>
          </ac:spMkLst>
        </pc:spChg>
      </pc:sldChg>
      <pc:sldChg chg="addSp delSp modSp new mod modTransition setBg">
        <pc:chgData name="Yuxi Mi" userId="fa8f3cfb49a27386" providerId="LiveId" clId="{5E05C2EF-8585-5C37-A9DA-CF76787543E9}" dt="2025-09-14T13:34:01.408" v="19284"/>
        <pc:sldMkLst>
          <pc:docMk/>
          <pc:sldMk cId="2882882420" sldId="714"/>
        </pc:sldMkLst>
        <pc:spChg chg="mod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2" creationId="{D54477BC-88FC-6B6A-1C6A-875A259EBEB4}"/>
          </ac:spMkLst>
        </pc:spChg>
        <pc:spChg chg="mod">
          <ac:chgData name="Yuxi Mi" userId="fa8f3cfb49a27386" providerId="LiveId" clId="{5E05C2EF-8585-5C37-A9DA-CF76787543E9}" dt="2025-09-14T06:22:47.937" v="15699" actId="207"/>
          <ac:spMkLst>
            <pc:docMk/>
            <pc:sldMk cId="2882882420" sldId="714"/>
            <ac:spMk id="3" creationId="{E15B96D8-9368-19A3-477C-3C13CD1B0987}"/>
          </ac:spMkLst>
        </pc:spChg>
        <pc:spChg chg="mod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4" creationId="{C83819C4-485E-1477-8998-C2F237AE6823}"/>
          </ac:spMkLst>
        </pc:spChg>
        <pc:spChg chg="mod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5" creationId="{F35489E1-BCA1-24B4-6EE1-A55D898AE132}"/>
          </ac:spMkLst>
        </pc:spChg>
        <pc:spChg chg="mod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6" creationId="{49DC41DF-A517-200F-7FE3-4F52E01100B4}"/>
          </ac:spMkLst>
        </pc:spChg>
        <pc:spChg chg="add mod">
          <ac:chgData name="Yuxi Mi" userId="fa8f3cfb49a27386" providerId="LiveId" clId="{5E05C2EF-8585-5C37-A9DA-CF76787543E9}" dt="2025-09-14T06:22:42.803" v="15697" actId="1076"/>
          <ac:spMkLst>
            <pc:docMk/>
            <pc:sldMk cId="2882882420" sldId="714"/>
            <ac:spMk id="7" creationId="{B5A617E0-CAE7-3398-E317-C4FB82A23FBF}"/>
          </ac:spMkLst>
        </pc:spChg>
        <pc:spChg chg="add del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1031" creationId="{C0763A76-9F1C-4FC5-82B7-DD475DA461B2}"/>
          </ac:spMkLst>
        </pc:spChg>
        <pc:spChg chg="add del">
          <ac:chgData name="Yuxi Mi" userId="fa8f3cfb49a27386" providerId="LiveId" clId="{5E05C2EF-8585-5C37-A9DA-CF76787543E9}" dt="2025-09-14T06:19:25.144" v="15558"/>
          <ac:spMkLst>
            <pc:docMk/>
            <pc:sldMk cId="2882882420" sldId="714"/>
            <ac:spMk id="1033" creationId="{E81BF4F6-F2CF-4984-9D14-D6966D92F99F}"/>
          </ac:spMkLst>
        </pc:spChg>
        <pc:picChg chg="add mod ord">
          <ac:chgData name="Yuxi Mi" userId="fa8f3cfb49a27386" providerId="LiveId" clId="{5E05C2EF-8585-5C37-A9DA-CF76787543E9}" dt="2025-09-14T06:22:37.612" v="15695" actId="12788"/>
          <ac:picMkLst>
            <pc:docMk/>
            <pc:sldMk cId="2882882420" sldId="714"/>
            <ac:picMk id="1026" creationId="{7D84389B-1F09-5218-03E8-5AEA585D9D28}"/>
          </ac:picMkLst>
        </pc:picChg>
      </pc:sldChg>
      <pc:sldChg chg="addSp delSp modSp new mod modTransition modClrScheme delAnim modAnim chgLayout modNotesTx">
        <pc:chgData name="Yuxi Mi" userId="fa8f3cfb49a27386" providerId="LiveId" clId="{5E05C2EF-8585-5C37-A9DA-CF76787543E9}" dt="2025-09-14T13:34:01.408" v="19284"/>
        <pc:sldMkLst>
          <pc:docMk/>
          <pc:sldMk cId="235971591" sldId="715"/>
        </pc:sldMkLst>
        <pc:spChg chg="mod ord">
          <ac:chgData name="Yuxi Mi" userId="fa8f3cfb49a27386" providerId="LiveId" clId="{5E05C2EF-8585-5C37-A9DA-CF76787543E9}" dt="2025-09-14T12:57:35.042" v="17644" actId="20577"/>
          <ac:spMkLst>
            <pc:docMk/>
            <pc:sldMk cId="235971591" sldId="715"/>
            <ac:spMk id="2" creationId="{1EE9CF80-617D-A52C-75AB-68B09FE5BC4F}"/>
          </ac:spMkLst>
        </pc:spChg>
        <pc:spChg chg="del">
          <ac:chgData name="Yuxi Mi" userId="fa8f3cfb49a27386" providerId="LiveId" clId="{5E05C2EF-8585-5C37-A9DA-CF76787543E9}" dt="2025-09-14T11:43:45.354" v="15783"/>
          <ac:spMkLst>
            <pc:docMk/>
            <pc:sldMk cId="235971591" sldId="715"/>
            <ac:spMk id="3" creationId="{10DBE6D3-DE29-D04E-3C77-A01F08CE44BB}"/>
          </ac:spMkLst>
        </pc:spChg>
        <pc:spChg chg="mod ord">
          <ac:chgData name="Yuxi Mi" userId="fa8f3cfb49a27386" providerId="LiveId" clId="{5E05C2EF-8585-5C37-A9DA-CF76787543E9}" dt="2025-09-14T11:43:52.301" v="15785" actId="700"/>
          <ac:spMkLst>
            <pc:docMk/>
            <pc:sldMk cId="235971591" sldId="715"/>
            <ac:spMk id="4" creationId="{2AE54B82-681C-6B78-2D5D-888558BD83EA}"/>
          </ac:spMkLst>
        </pc:spChg>
        <pc:spChg chg="mod ord">
          <ac:chgData name="Yuxi Mi" userId="fa8f3cfb49a27386" providerId="LiveId" clId="{5E05C2EF-8585-5C37-A9DA-CF76787543E9}" dt="2025-09-14T11:43:52.301" v="15785" actId="700"/>
          <ac:spMkLst>
            <pc:docMk/>
            <pc:sldMk cId="235971591" sldId="715"/>
            <ac:spMk id="5" creationId="{2F6DA76E-7FA1-6ADF-2357-561F09E6B24B}"/>
          </ac:spMkLst>
        </pc:spChg>
        <pc:spChg chg="mod ord">
          <ac:chgData name="Yuxi Mi" userId="fa8f3cfb49a27386" providerId="LiveId" clId="{5E05C2EF-8585-5C37-A9DA-CF76787543E9}" dt="2025-09-14T11:43:52.301" v="15785" actId="700"/>
          <ac:spMkLst>
            <pc:docMk/>
            <pc:sldMk cId="235971591" sldId="715"/>
            <ac:spMk id="6" creationId="{77466982-EE4C-4779-E3FF-2F0303C94311}"/>
          </ac:spMkLst>
        </pc:spChg>
        <pc:spChg chg="add del mod">
          <ac:chgData name="Yuxi Mi" userId="fa8f3cfb49a27386" providerId="LiveId" clId="{5E05C2EF-8585-5C37-A9DA-CF76787543E9}" dt="2025-09-14T11:43:52.301" v="15785" actId="700"/>
          <ac:spMkLst>
            <pc:docMk/>
            <pc:sldMk cId="235971591" sldId="715"/>
            <ac:spMk id="10" creationId="{E84B862B-DB6B-7150-8938-7550B76DC2DE}"/>
          </ac:spMkLst>
        </pc:spChg>
        <pc:spChg chg="add mod">
          <ac:chgData name="Yuxi Mi" userId="fa8f3cfb49a27386" providerId="LiveId" clId="{5E05C2EF-8585-5C37-A9DA-CF76787543E9}" dt="2025-09-14T12:10:20.844" v="16454" actId="164"/>
          <ac:spMkLst>
            <pc:docMk/>
            <pc:sldMk cId="235971591" sldId="715"/>
            <ac:spMk id="12" creationId="{85AE7D61-1714-9261-89ED-6A93CEC7709A}"/>
          </ac:spMkLst>
        </pc:spChg>
        <pc:spChg chg="add del mod">
          <ac:chgData name="Yuxi Mi" userId="fa8f3cfb49a27386" providerId="LiveId" clId="{5E05C2EF-8585-5C37-A9DA-CF76787543E9}" dt="2025-09-14T11:53:25.519" v="16081" actId="478"/>
          <ac:spMkLst>
            <pc:docMk/>
            <pc:sldMk cId="235971591" sldId="715"/>
            <ac:spMk id="14" creationId="{CFF10D72-4F29-B910-7D69-21B437AD2492}"/>
          </ac:spMkLst>
        </pc:spChg>
        <pc:spChg chg="add mod">
          <ac:chgData name="Yuxi Mi" userId="fa8f3cfb49a27386" providerId="LiveId" clId="{5E05C2EF-8585-5C37-A9DA-CF76787543E9}" dt="2025-09-14T12:10:23.031" v="16455" actId="164"/>
          <ac:spMkLst>
            <pc:docMk/>
            <pc:sldMk cId="235971591" sldId="715"/>
            <ac:spMk id="15" creationId="{A6867AAB-3D07-CE04-2BAB-B7D5B2881340}"/>
          </ac:spMkLst>
        </pc:spChg>
        <pc:spChg chg="add mod">
          <ac:chgData name="Yuxi Mi" userId="fa8f3cfb49a27386" providerId="LiveId" clId="{5E05C2EF-8585-5C37-A9DA-CF76787543E9}" dt="2025-09-14T12:10:20.844" v="16454" actId="164"/>
          <ac:spMkLst>
            <pc:docMk/>
            <pc:sldMk cId="235971591" sldId="715"/>
            <ac:spMk id="16" creationId="{A8DE27DD-468A-7FCA-5F41-93EAFBBC7316}"/>
          </ac:spMkLst>
        </pc:spChg>
        <pc:spChg chg="add mod">
          <ac:chgData name="Yuxi Mi" userId="fa8f3cfb49a27386" providerId="LiveId" clId="{5E05C2EF-8585-5C37-A9DA-CF76787543E9}" dt="2025-09-14T12:10:23.031" v="16455" actId="164"/>
          <ac:spMkLst>
            <pc:docMk/>
            <pc:sldMk cId="235971591" sldId="715"/>
            <ac:spMk id="17" creationId="{8ADEFA8B-73EE-8D13-C63C-E8D807C9A1F1}"/>
          </ac:spMkLst>
        </pc:spChg>
        <pc:spChg chg="add mod">
          <ac:chgData name="Yuxi Mi" userId="fa8f3cfb49a27386" providerId="LiveId" clId="{5E05C2EF-8585-5C37-A9DA-CF76787543E9}" dt="2025-09-14T11:59:40.101" v="16183" actId="1076"/>
          <ac:spMkLst>
            <pc:docMk/>
            <pc:sldMk cId="235971591" sldId="715"/>
            <ac:spMk id="18" creationId="{F53494BB-79A0-C3C1-3B4A-D5F7267CCA2E}"/>
          </ac:spMkLst>
        </pc:spChg>
        <pc:spChg chg="add mod topLvl">
          <ac:chgData name="Yuxi Mi" userId="fa8f3cfb49a27386" providerId="LiveId" clId="{5E05C2EF-8585-5C37-A9DA-CF76787543E9}" dt="2025-09-14T12:31:19.660" v="16899" actId="164"/>
          <ac:spMkLst>
            <pc:docMk/>
            <pc:sldMk cId="235971591" sldId="715"/>
            <ac:spMk id="19" creationId="{54BE775F-CBCF-6B04-A729-793535232E35}"/>
          </ac:spMkLst>
        </pc:spChg>
        <pc:spChg chg="add mod topLvl">
          <ac:chgData name="Yuxi Mi" userId="fa8f3cfb49a27386" providerId="LiveId" clId="{5E05C2EF-8585-5C37-A9DA-CF76787543E9}" dt="2025-09-14T12:31:53.570" v="16915" actId="20577"/>
          <ac:spMkLst>
            <pc:docMk/>
            <pc:sldMk cId="235971591" sldId="715"/>
            <ac:spMk id="20" creationId="{3B3086CD-68D3-0E59-1AF8-8DB962FB9736}"/>
          </ac:spMkLst>
        </pc:spChg>
        <pc:spChg chg="add del mod topLvl">
          <ac:chgData name="Yuxi Mi" userId="fa8f3cfb49a27386" providerId="LiveId" clId="{5E05C2EF-8585-5C37-A9DA-CF76787543E9}" dt="2025-09-14T12:28:56.282" v="16854" actId="478"/>
          <ac:spMkLst>
            <pc:docMk/>
            <pc:sldMk cId="235971591" sldId="715"/>
            <ac:spMk id="22" creationId="{2107EBC0-0179-E36E-D470-57B33339BD28}"/>
          </ac:spMkLst>
        </pc:spChg>
        <pc:spChg chg="add del mod">
          <ac:chgData name="Yuxi Mi" userId="fa8f3cfb49a27386" providerId="LiveId" clId="{5E05C2EF-8585-5C37-A9DA-CF76787543E9}" dt="2025-09-14T12:28:55.115" v="16853" actId="478"/>
          <ac:spMkLst>
            <pc:docMk/>
            <pc:sldMk cId="235971591" sldId="715"/>
            <ac:spMk id="23" creationId="{8B6DA89B-64C8-FC04-C1F3-B2D9F1C3443D}"/>
          </ac:spMkLst>
        </pc:spChg>
        <pc:spChg chg="add mod">
          <ac:chgData name="Yuxi Mi" userId="fa8f3cfb49a27386" providerId="LiveId" clId="{5E05C2EF-8585-5C37-A9DA-CF76787543E9}" dt="2025-09-14T12:04:01.635" v="16319" actId="1076"/>
          <ac:spMkLst>
            <pc:docMk/>
            <pc:sldMk cId="235971591" sldId="715"/>
            <ac:spMk id="24" creationId="{B311D8B6-8C2C-BE55-F0FC-0D62F85F6BA0}"/>
          </ac:spMkLst>
        </pc:spChg>
        <pc:spChg chg="add mod topLvl">
          <ac:chgData name="Yuxi Mi" userId="fa8f3cfb49a27386" providerId="LiveId" clId="{5E05C2EF-8585-5C37-A9DA-CF76787543E9}" dt="2025-09-14T12:31:02.853" v="16897" actId="1076"/>
          <ac:spMkLst>
            <pc:docMk/>
            <pc:sldMk cId="235971591" sldId="715"/>
            <ac:spMk id="25" creationId="{9BA51D76-F1B3-CDB9-59B8-CA4345EC790E}"/>
          </ac:spMkLst>
        </pc:spChg>
        <pc:spChg chg="add del mod topLvl">
          <ac:chgData name="Yuxi Mi" userId="fa8f3cfb49a27386" providerId="LiveId" clId="{5E05C2EF-8585-5C37-A9DA-CF76787543E9}" dt="2025-09-14T12:30:55.822" v="16894" actId="478"/>
          <ac:spMkLst>
            <pc:docMk/>
            <pc:sldMk cId="235971591" sldId="715"/>
            <ac:spMk id="26" creationId="{7E98EEC1-42C5-C677-8685-134E9A2DD037}"/>
          </ac:spMkLst>
        </pc:spChg>
        <pc:spChg chg="add mod topLvl">
          <ac:chgData name="Yuxi Mi" userId="fa8f3cfb49a27386" providerId="LiveId" clId="{5E05C2EF-8585-5C37-A9DA-CF76787543E9}" dt="2025-09-14T12:31:05.105" v="16898" actId="164"/>
          <ac:spMkLst>
            <pc:docMk/>
            <pc:sldMk cId="235971591" sldId="715"/>
            <ac:spMk id="27" creationId="{8369B1EE-91D7-46A6-F2E3-09F41F49B010}"/>
          </ac:spMkLst>
        </pc:spChg>
        <pc:spChg chg="add mod topLvl">
          <ac:chgData name="Yuxi Mi" userId="fa8f3cfb49a27386" providerId="LiveId" clId="{5E05C2EF-8585-5C37-A9DA-CF76787543E9}" dt="2025-09-14T12:31:02.853" v="16897" actId="1076"/>
          <ac:spMkLst>
            <pc:docMk/>
            <pc:sldMk cId="235971591" sldId="715"/>
            <ac:spMk id="28" creationId="{C8E6906C-00DD-48F1-2881-532DEED2AB4D}"/>
          </ac:spMkLst>
        </pc:spChg>
        <pc:spChg chg="add mod">
          <ac:chgData name="Yuxi Mi" userId="fa8f3cfb49a27386" providerId="LiveId" clId="{5E05C2EF-8585-5C37-A9DA-CF76787543E9}" dt="2025-09-14T12:31:05.105" v="16898" actId="164"/>
          <ac:spMkLst>
            <pc:docMk/>
            <pc:sldMk cId="235971591" sldId="715"/>
            <ac:spMk id="38" creationId="{7073CA7B-747B-EDF0-981F-EE0D1BEF9151}"/>
          </ac:spMkLst>
        </pc:spChg>
        <pc:spChg chg="add mod">
          <ac:chgData name="Yuxi Mi" userId="fa8f3cfb49a27386" providerId="LiveId" clId="{5E05C2EF-8585-5C37-A9DA-CF76787543E9}" dt="2025-09-14T12:43:28.897" v="17240" actId="1076"/>
          <ac:spMkLst>
            <pc:docMk/>
            <pc:sldMk cId="235971591" sldId="715"/>
            <ac:spMk id="42" creationId="{2C3EB40A-1C91-4EC9-175B-478C47381EC1}"/>
          </ac:spMkLst>
        </pc:spChg>
        <pc:spChg chg="add mod">
          <ac:chgData name="Yuxi Mi" userId="fa8f3cfb49a27386" providerId="LiveId" clId="{5E05C2EF-8585-5C37-A9DA-CF76787543E9}" dt="2025-09-14T12:44:47.940" v="17265" actId="164"/>
          <ac:spMkLst>
            <pc:docMk/>
            <pc:sldMk cId="235971591" sldId="715"/>
            <ac:spMk id="43" creationId="{6096EA83-4977-EF46-6033-52525E9C1F4A}"/>
          </ac:spMkLst>
        </pc:spChg>
        <pc:spChg chg="add mod">
          <ac:chgData name="Yuxi Mi" userId="fa8f3cfb49a27386" providerId="LiveId" clId="{5E05C2EF-8585-5C37-A9DA-CF76787543E9}" dt="2025-09-14T12:44:47.940" v="17265" actId="164"/>
          <ac:spMkLst>
            <pc:docMk/>
            <pc:sldMk cId="235971591" sldId="715"/>
            <ac:spMk id="44" creationId="{3A78EC48-5745-0D27-067F-A19EE9F6CE3F}"/>
          </ac:spMkLst>
        </pc:spChg>
        <pc:spChg chg="mod">
          <ac:chgData name="Yuxi Mi" userId="fa8f3cfb49a27386" providerId="LiveId" clId="{5E05C2EF-8585-5C37-A9DA-CF76787543E9}" dt="2025-09-14T12:44:49.380" v="17266"/>
          <ac:spMkLst>
            <pc:docMk/>
            <pc:sldMk cId="235971591" sldId="715"/>
            <ac:spMk id="47" creationId="{B0324BD1-156B-E6E2-C635-DB5C35E64829}"/>
          </ac:spMkLst>
        </pc:spChg>
        <pc:spChg chg="mod">
          <ac:chgData name="Yuxi Mi" userId="fa8f3cfb49a27386" providerId="LiveId" clId="{5E05C2EF-8585-5C37-A9DA-CF76787543E9}" dt="2025-09-14T12:45:02.506" v="17286" actId="20577"/>
          <ac:spMkLst>
            <pc:docMk/>
            <pc:sldMk cId="235971591" sldId="715"/>
            <ac:spMk id="48" creationId="{FE147DD6-11AC-CD4B-637E-F0866A95F1FF}"/>
          </ac:spMkLst>
        </pc:spChg>
        <pc:spChg chg="mod">
          <ac:chgData name="Yuxi Mi" userId="fa8f3cfb49a27386" providerId="LiveId" clId="{5E05C2EF-8585-5C37-A9DA-CF76787543E9}" dt="2025-09-14T12:45:38.599" v="17295" actId="688"/>
          <ac:spMkLst>
            <pc:docMk/>
            <pc:sldMk cId="235971591" sldId="715"/>
            <ac:spMk id="50" creationId="{CAA1A794-FE62-07E7-235B-2F7FB2F8EDBB}"/>
          </ac:spMkLst>
        </pc:spChg>
        <pc:spChg chg="mod">
          <ac:chgData name="Yuxi Mi" userId="fa8f3cfb49a27386" providerId="LiveId" clId="{5E05C2EF-8585-5C37-A9DA-CF76787543E9}" dt="2025-09-14T12:46:05.837" v="17316" actId="20577"/>
          <ac:spMkLst>
            <pc:docMk/>
            <pc:sldMk cId="235971591" sldId="715"/>
            <ac:spMk id="51" creationId="{3A0E0A25-468F-7D40-34C2-1AAFA3E9ABA3}"/>
          </ac:spMkLst>
        </pc:spChg>
        <pc:spChg chg="mod">
          <ac:chgData name="Yuxi Mi" userId="fa8f3cfb49a27386" providerId="LiveId" clId="{5E05C2EF-8585-5C37-A9DA-CF76787543E9}" dt="2025-09-14T12:46:17.060" v="17317"/>
          <ac:spMkLst>
            <pc:docMk/>
            <pc:sldMk cId="235971591" sldId="715"/>
            <ac:spMk id="53" creationId="{75CCB62A-F9A5-2E1C-EC7E-ACEE45D7834C}"/>
          </ac:spMkLst>
        </pc:spChg>
        <pc:spChg chg="mod">
          <ac:chgData name="Yuxi Mi" userId="fa8f3cfb49a27386" providerId="LiveId" clId="{5E05C2EF-8585-5C37-A9DA-CF76787543E9}" dt="2025-09-14T12:46:17.060" v="17317"/>
          <ac:spMkLst>
            <pc:docMk/>
            <pc:sldMk cId="235971591" sldId="715"/>
            <ac:spMk id="54" creationId="{7A458930-5768-B1B4-223C-AF9653BBE523}"/>
          </ac:spMkLst>
        </pc:spChg>
        <pc:spChg chg="mod">
          <ac:chgData name="Yuxi Mi" userId="fa8f3cfb49a27386" providerId="LiveId" clId="{5E05C2EF-8585-5C37-A9DA-CF76787543E9}" dt="2025-09-14T12:47:27.506" v="17358" actId="12789"/>
          <ac:spMkLst>
            <pc:docMk/>
            <pc:sldMk cId="235971591" sldId="715"/>
            <ac:spMk id="56" creationId="{991A94C3-9CE3-8FA0-E0B5-587E810A6CB1}"/>
          </ac:spMkLst>
        </pc:spChg>
        <pc:spChg chg="mod">
          <ac:chgData name="Yuxi Mi" userId="fa8f3cfb49a27386" providerId="LiveId" clId="{5E05C2EF-8585-5C37-A9DA-CF76787543E9}" dt="2025-09-14T12:47:27.506" v="17358" actId="12789"/>
          <ac:spMkLst>
            <pc:docMk/>
            <pc:sldMk cId="235971591" sldId="715"/>
            <ac:spMk id="57" creationId="{50C2F9B4-03BE-2670-4F48-86D0843019A7}"/>
          </ac:spMkLst>
        </pc:spChg>
        <pc:grpChg chg="add mod">
          <ac:chgData name="Yuxi Mi" userId="fa8f3cfb49a27386" providerId="LiveId" clId="{5E05C2EF-8585-5C37-A9DA-CF76787543E9}" dt="2025-09-14T12:30:27.766" v="16879" actId="1076"/>
          <ac:grpSpMkLst>
            <pc:docMk/>
            <pc:sldMk cId="235971591" sldId="715"/>
            <ac:grpSpMk id="21" creationId="{2B6F4484-0A84-3D84-1C0C-81B084E6F792}"/>
          </ac:grpSpMkLst>
        </pc:grpChg>
        <pc:grpChg chg="add mod">
          <ac:chgData name="Yuxi Mi" userId="fa8f3cfb49a27386" providerId="LiveId" clId="{5E05C2EF-8585-5C37-A9DA-CF76787543E9}" dt="2025-09-14T12:10:20.844" v="16454" actId="164"/>
          <ac:grpSpMkLst>
            <pc:docMk/>
            <pc:sldMk cId="235971591" sldId="715"/>
            <ac:grpSpMk id="31" creationId="{44B0C760-703D-0FA0-BE91-85A8553564CB}"/>
          </ac:grpSpMkLst>
        </pc:grpChg>
        <pc:grpChg chg="add mod">
          <ac:chgData name="Yuxi Mi" userId="fa8f3cfb49a27386" providerId="LiveId" clId="{5E05C2EF-8585-5C37-A9DA-CF76787543E9}" dt="2025-09-14T12:10:23.031" v="16455" actId="164"/>
          <ac:grpSpMkLst>
            <pc:docMk/>
            <pc:sldMk cId="235971591" sldId="715"/>
            <ac:grpSpMk id="32" creationId="{085DFC81-2E77-FD9B-0A48-7491F267C821}"/>
          </ac:grpSpMkLst>
        </pc:grpChg>
        <pc:grpChg chg="add del mod">
          <ac:chgData name="Yuxi Mi" userId="fa8f3cfb49a27386" providerId="LiveId" clId="{5E05C2EF-8585-5C37-A9DA-CF76787543E9}" dt="2025-09-14T12:28:39.639" v="16848" actId="165"/>
          <ac:grpSpMkLst>
            <pc:docMk/>
            <pc:sldMk cId="235971591" sldId="715"/>
            <ac:grpSpMk id="33" creationId="{8B92E19F-22F8-9703-F189-358DFAE60B54}"/>
          </ac:grpSpMkLst>
        </pc:grpChg>
        <pc:grpChg chg="add del mod">
          <ac:chgData name="Yuxi Mi" userId="fa8f3cfb49a27386" providerId="LiveId" clId="{5E05C2EF-8585-5C37-A9DA-CF76787543E9}" dt="2025-09-14T12:28:56.282" v="16854" actId="478"/>
          <ac:grpSpMkLst>
            <pc:docMk/>
            <pc:sldMk cId="235971591" sldId="715"/>
            <ac:grpSpMk id="34" creationId="{A579AAF1-BF40-F42E-6234-6604227187F2}"/>
          </ac:grpSpMkLst>
        </pc:grpChg>
        <pc:grpChg chg="add del mod">
          <ac:chgData name="Yuxi Mi" userId="fa8f3cfb49a27386" providerId="LiveId" clId="{5E05C2EF-8585-5C37-A9DA-CF76787543E9}" dt="2025-09-14T12:30:06.254" v="16874" actId="165"/>
          <ac:grpSpMkLst>
            <pc:docMk/>
            <pc:sldMk cId="235971591" sldId="715"/>
            <ac:grpSpMk id="35" creationId="{EF7413B1-1A73-CA8D-B5A0-AB73AADF5ABE}"/>
          </ac:grpSpMkLst>
        </pc:grpChg>
        <pc:grpChg chg="add del mod">
          <ac:chgData name="Yuxi Mi" userId="fa8f3cfb49a27386" providerId="LiveId" clId="{5E05C2EF-8585-5C37-A9DA-CF76787543E9}" dt="2025-09-14T12:30:01.739" v="16873" actId="165"/>
          <ac:grpSpMkLst>
            <pc:docMk/>
            <pc:sldMk cId="235971591" sldId="715"/>
            <ac:grpSpMk id="36" creationId="{DCFA6B66-FCFD-BB61-E933-3BCAD708E295}"/>
          </ac:grpSpMkLst>
        </pc:grpChg>
        <pc:grpChg chg="add mod">
          <ac:chgData name="Yuxi Mi" userId="fa8f3cfb49a27386" providerId="LiveId" clId="{5E05C2EF-8585-5C37-A9DA-CF76787543E9}" dt="2025-09-14T12:31:02.853" v="16897" actId="1076"/>
          <ac:grpSpMkLst>
            <pc:docMk/>
            <pc:sldMk cId="235971591" sldId="715"/>
            <ac:grpSpMk id="39" creationId="{D4CF46D7-0934-D064-80E6-E20CEE476DC7}"/>
          </ac:grpSpMkLst>
        </pc:grpChg>
        <pc:grpChg chg="add mod">
          <ac:chgData name="Yuxi Mi" userId="fa8f3cfb49a27386" providerId="LiveId" clId="{5E05C2EF-8585-5C37-A9DA-CF76787543E9}" dt="2025-09-14T12:31:05.105" v="16898" actId="164"/>
          <ac:grpSpMkLst>
            <pc:docMk/>
            <pc:sldMk cId="235971591" sldId="715"/>
            <ac:grpSpMk id="40" creationId="{C07BAFB1-88E3-CE82-8ED8-3C175A6D715D}"/>
          </ac:grpSpMkLst>
        </pc:grpChg>
        <pc:grpChg chg="add mod">
          <ac:chgData name="Yuxi Mi" userId="fa8f3cfb49a27386" providerId="LiveId" clId="{5E05C2EF-8585-5C37-A9DA-CF76787543E9}" dt="2025-09-14T12:31:19.660" v="16899" actId="164"/>
          <ac:grpSpMkLst>
            <pc:docMk/>
            <pc:sldMk cId="235971591" sldId="715"/>
            <ac:grpSpMk id="41" creationId="{12BD2AD8-676D-4497-BA93-48BA1446E4B7}"/>
          </ac:grpSpMkLst>
        </pc:grpChg>
        <pc:grpChg chg="add mod">
          <ac:chgData name="Yuxi Mi" userId="fa8f3cfb49a27386" providerId="LiveId" clId="{5E05C2EF-8585-5C37-A9DA-CF76787543E9}" dt="2025-09-14T12:47:01.993" v="17319" actId="1076"/>
          <ac:grpSpMkLst>
            <pc:docMk/>
            <pc:sldMk cId="235971591" sldId="715"/>
            <ac:grpSpMk id="45" creationId="{1E520BD9-9CDE-0826-E9C9-094D566D50B3}"/>
          </ac:grpSpMkLst>
        </pc:grpChg>
        <pc:grpChg chg="add mod">
          <ac:chgData name="Yuxi Mi" userId="fa8f3cfb49a27386" providerId="LiveId" clId="{5E05C2EF-8585-5C37-A9DA-CF76787543E9}" dt="2025-09-14T12:44:52.197" v="17267" actId="1076"/>
          <ac:grpSpMkLst>
            <pc:docMk/>
            <pc:sldMk cId="235971591" sldId="715"/>
            <ac:grpSpMk id="46" creationId="{26ECDB44-2C78-317E-4BC5-7C2BA53F1C6F}"/>
          </ac:grpSpMkLst>
        </pc:grpChg>
        <pc:grpChg chg="add mod">
          <ac:chgData name="Yuxi Mi" userId="fa8f3cfb49a27386" providerId="LiveId" clId="{5E05C2EF-8585-5C37-A9DA-CF76787543E9}" dt="2025-09-14T12:52:50.455" v="17568" actId="1076"/>
          <ac:grpSpMkLst>
            <pc:docMk/>
            <pc:sldMk cId="235971591" sldId="715"/>
            <ac:grpSpMk id="49" creationId="{968BC63A-9519-E9FC-9523-B783AC1D3A67}"/>
          </ac:grpSpMkLst>
        </pc:grpChg>
        <pc:grpChg chg="add mod">
          <ac:chgData name="Yuxi Mi" userId="fa8f3cfb49a27386" providerId="LiveId" clId="{5E05C2EF-8585-5C37-A9DA-CF76787543E9}" dt="2025-09-14T12:46:17.060" v="17317"/>
          <ac:grpSpMkLst>
            <pc:docMk/>
            <pc:sldMk cId="235971591" sldId="715"/>
            <ac:grpSpMk id="52" creationId="{7005DC33-F529-E03A-5B54-F116383A67D7}"/>
          </ac:grpSpMkLst>
        </pc:grpChg>
        <pc:grpChg chg="add mod">
          <ac:chgData name="Yuxi Mi" userId="fa8f3cfb49a27386" providerId="LiveId" clId="{5E05C2EF-8585-5C37-A9DA-CF76787543E9}" dt="2025-09-14T12:47:08.509" v="17322" actId="1076"/>
          <ac:grpSpMkLst>
            <pc:docMk/>
            <pc:sldMk cId="235971591" sldId="715"/>
            <ac:grpSpMk id="55" creationId="{2AEFD042-EC13-6386-6F9B-AB79524B5604}"/>
          </ac:grpSpMkLst>
        </pc:grpChg>
        <pc:picChg chg="add del mod">
          <ac:chgData name="Yuxi Mi" userId="fa8f3cfb49a27386" providerId="LiveId" clId="{5E05C2EF-8585-5C37-A9DA-CF76787543E9}" dt="2025-09-14T11:43:48.127" v="15784" actId="21"/>
          <ac:picMkLst>
            <pc:docMk/>
            <pc:sldMk cId="235971591" sldId="715"/>
            <ac:picMk id="8" creationId="{F321B26C-6D41-8813-094E-82B1076900A1}"/>
          </ac:picMkLst>
        </pc:picChg>
        <pc:picChg chg="add mod modCrop">
          <ac:chgData name="Yuxi Mi" userId="fa8f3cfb49a27386" providerId="LiveId" clId="{5E05C2EF-8585-5C37-A9DA-CF76787543E9}" dt="2025-09-14T11:59:46.227" v="16187" actId="164"/>
          <ac:picMkLst>
            <pc:docMk/>
            <pc:sldMk cId="235971591" sldId="715"/>
            <ac:picMk id="11" creationId="{D800A44F-45CF-FE8C-3519-6FB3CC10AE1A}"/>
          </ac:picMkLst>
        </pc:picChg>
        <pc:picChg chg="add mod modCrop">
          <ac:chgData name="Yuxi Mi" userId="fa8f3cfb49a27386" providerId="LiveId" clId="{5E05C2EF-8585-5C37-A9DA-CF76787543E9}" dt="2025-09-14T11:59:46.227" v="16187" actId="164"/>
          <ac:picMkLst>
            <pc:docMk/>
            <pc:sldMk cId="235971591" sldId="715"/>
            <ac:picMk id="13" creationId="{02C6698E-B1AA-A04F-C68B-513BD2DB108B}"/>
          </ac:picMkLst>
        </pc:picChg>
        <pc:picChg chg="add mod topLvl">
          <ac:chgData name="Yuxi Mi" userId="fa8f3cfb49a27386" providerId="LiveId" clId="{5E05C2EF-8585-5C37-A9DA-CF76787543E9}" dt="2025-09-14T12:31:19.660" v="16899" actId="164"/>
          <ac:picMkLst>
            <pc:docMk/>
            <pc:sldMk cId="235971591" sldId="715"/>
            <ac:picMk id="29" creationId="{5AB4FBBD-7054-3B96-350F-E6DEA14117CA}"/>
          </ac:picMkLst>
        </pc:picChg>
        <pc:picChg chg="add mod topLvl">
          <ac:chgData name="Yuxi Mi" userId="fa8f3cfb49a27386" providerId="LiveId" clId="{5E05C2EF-8585-5C37-A9DA-CF76787543E9}" dt="2025-09-14T12:31:05.105" v="16898" actId="164"/>
          <ac:picMkLst>
            <pc:docMk/>
            <pc:sldMk cId="235971591" sldId="715"/>
            <ac:picMk id="30" creationId="{01545AE7-75A6-517A-EEA7-3A2D46459B97}"/>
          </ac:picMkLst>
        </pc:picChg>
        <pc:picChg chg="add mod">
          <ac:chgData name="Yuxi Mi" userId="fa8f3cfb49a27386" providerId="LiveId" clId="{5E05C2EF-8585-5C37-A9DA-CF76787543E9}" dt="2025-09-14T12:29:11.115" v="16857" actId="1035"/>
          <ac:picMkLst>
            <pc:docMk/>
            <pc:sldMk cId="235971591" sldId="715"/>
            <ac:picMk id="37" creationId="{B3CC32F9-F3A2-6F45-B2F0-6BF88C260E6C}"/>
          </ac:picMkLst>
        </pc:picChg>
        <pc:picChg chg="add mod">
          <ac:chgData name="Yuxi Mi" userId="fa8f3cfb49a27386" providerId="LiveId" clId="{5E05C2EF-8585-5C37-A9DA-CF76787543E9}" dt="2025-09-14T12:10:20.844" v="16454" actId="164"/>
          <ac:picMkLst>
            <pc:docMk/>
            <pc:sldMk cId="235971591" sldId="715"/>
            <ac:picMk id="1026" creationId="{5D574557-9EBF-9986-2053-4F4F26D3F5C5}"/>
          </ac:picMkLst>
        </pc:picChg>
        <pc:picChg chg="add mod">
          <ac:chgData name="Yuxi Mi" userId="fa8f3cfb49a27386" providerId="LiveId" clId="{5E05C2EF-8585-5C37-A9DA-CF76787543E9}" dt="2025-09-14T12:10:23.031" v="16455" actId="164"/>
          <ac:picMkLst>
            <pc:docMk/>
            <pc:sldMk cId="235971591" sldId="715"/>
            <ac:picMk id="1028" creationId="{FB686FB9-731D-9EA5-9938-B42513861E8C}"/>
          </ac:picMkLst>
        </pc:picChg>
        <pc:picChg chg="add del mod topLvl">
          <ac:chgData name="Yuxi Mi" userId="fa8f3cfb49a27386" providerId="LiveId" clId="{5E05C2EF-8585-5C37-A9DA-CF76787543E9}" dt="2025-09-14T12:28:45.070" v="16849" actId="478"/>
          <ac:picMkLst>
            <pc:docMk/>
            <pc:sldMk cId="235971591" sldId="715"/>
            <ac:picMk id="1030" creationId="{EED18F92-80D5-5207-9159-B24AE3BF759A}"/>
          </ac:picMkLst>
        </pc:picChg>
        <pc:picChg chg="add mod topLvl">
          <ac:chgData name="Yuxi Mi" userId="fa8f3cfb49a27386" providerId="LiveId" clId="{5E05C2EF-8585-5C37-A9DA-CF76787543E9}" dt="2025-09-14T12:31:02.853" v="16897" actId="1076"/>
          <ac:picMkLst>
            <pc:docMk/>
            <pc:sldMk cId="235971591" sldId="715"/>
            <ac:picMk id="1032" creationId="{ECE1E36F-E99A-3880-2604-F3FAEBFB75C5}"/>
          </ac:picMkLst>
        </pc:picChg>
      </pc:sldChg>
      <pc:sldChg chg="addSp delSp modSp add mod modTransition modAnim">
        <pc:chgData name="Yuxi Mi" userId="fa8f3cfb49a27386" providerId="LiveId" clId="{5E05C2EF-8585-5C37-A9DA-CF76787543E9}" dt="2025-09-14T13:34:01.408" v="19284"/>
        <pc:sldMkLst>
          <pc:docMk/>
          <pc:sldMk cId="2688364127" sldId="716"/>
        </pc:sldMkLst>
        <pc:spChg chg="mod">
          <ac:chgData name="Yuxi Mi" userId="fa8f3cfb49a27386" providerId="LiveId" clId="{5E05C2EF-8585-5C37-A9DA-CF76787543E9}" dt="2025-09-14T12:57:39.009" v="17647" actId="20577"/>
          <ac:spMkLst>
            <pc:docMk/>
            <pc:sldMk cId="2688364127" sldId="716"/>
            <ac:spMk id="2" creationId="{3859D250-C51B-2151-F510-69C49A0F513A}"/>
          </ac:spMkLst>
        </pc:spChg>
        <pc:spChg chg="mod">
          <ac:chgData name="Yuxi Mi" userId="fa8f3cfb49a27386" providerId="LiveId" clId="{5E05C2EF-8585-5C37-A9DA-CF76787543E9}" dt="2025-09-14T12:21:14.437" v="16690" actId="2711"/>
          <ac:spMkLst>
            <pc:docMk/>
            <pc:sldMk cId="2688364127" sldId="716"/>
            <ac:spMk id="4" creationId="{FDA48DA6-1449-C8D2-C4DC-CB00BDDAB69C}"/>
          </ac:spMkLst>
        </pc:spChg>
        <pc:spChg chg="mod">
          <ac:chgData name="Yuxi Mi" userId="fa8f3cfb49a27386" providerId="LiveId" clId="{5E05C2EF-8585-5C37-A9DA-CF76787543E9}" dt="2025-09-14T12:21:14.437" v="16690" actId="2711"/>
          <ac:spMkLst>
            <pc:docMk/>
            <pc:sldMk cId="2688364127" sldId="716"/>
            <ac:spMk id="5" creationId="{CD9A78C5-67A8-07E5-EEEA-3E31F4EC7456}"/>
          </ac:spMkLst>
        </pc:spChg>
        <pc:spChg chg="mod">
          <ac:chgData name="Yuxi Mi" userId="fa8f3cfb49a27386" providerId="LiveId" clId="{5E05C2EF-8585-5C37-A9DA-CF76787543E9}" dt="2025-09-14T12:21:14.437" v="16690" actId="2711"/>
          <ac:spMkLst>
            <pc:docMk/>
            <pc:sldMk cId="2688364127" sldId="716"/>
            <ac:spMk id="6" creationId="{6BEE06D5-C0FE-C43D-B7DE-3E2DB47017B0}"/>
          </ac:spMkLst>
        </pc:spChg>
        <pc:spChg chg="mod topLvl">
          <ac:chgData name="Yuxi Mi" userId="fa8f3cfb49a27386" providerId="LiveId" clId="{5E05C2EF-8585-5C37-A9DA-CF76787543E9}" dt="2025-09-14T12:40:01.913" v="17223" actId="164"/>
          <ac:spMkLst>
            <pc:docMk/>
            <pc:sldMk cId="2688364127" sldId="716"/>
            <ac:spMk id="7" creationId="{A0320B2D-2759-2391-4258-44FFF2831667}"/>
          </ac:spMkLst>
        </pc:spChg>
        <pc:spChg chg="del mod topLvl">
          <ac:chgData name="Yuxi Mi" userId="fa8f3cfb49a27386" providerId="LiveId" clId="{5E05C2EF-8585-5C37-A9DA-CF76787543E9}" dt="2025-09-14T12:14:17.641" v="16493" actId="478"/>
          <ac:spMkLst>
            <pc:docMk/>
            <pc:sldMk cId="2688364127" sldId="716"/>
            <ac:spMk id="9" creationId="{11AFF65D-6BD3-E76C-D943-DEB8CBE50154}"/>
          </ac:spMkLst>
        </pc:spChg>
        <pc:spChg chg="add mod">
          <ac:chgData name="Yuxi Mi" userId="fa8f3cfb49a27386" providerId="LiveId" clId="{5E05C2EF-8585-5C37-A9DA-CF76787543E9}" dt="2025-09-14T12:40:01.913" v="17223" actId="164"/>
          <ac:spMkLst>
            <pc:docMk/>
            <pc:sldMk cId="2688364127" sldId="716"/>
            <ac:spMk id="10" creationId="{422C88B1-AB72-4481-9A4F-3EB85D6CE063}"/>
          </ac:spMkLst>
        </pc:spChg>
        <pc:spChg chg="add mod">
          <ac:chgData name="Yuxi Mi" userId="fa8f3cfb49a27386" providerId="LiveId" clId="{5E05C2EF-8585-5C37-A9DA-CF76787543E9}" dt="2025-09-14T12:21:13.154" v="16689" actId="2711"/>
          <ac:spMkLst>
            <pc:docMk/>
            <pc:sldMk cId="2688364127" sldId="716"/>
            <ac:spMk id="14" creationId="{03FB6705-38FF-7971-F112-DD809E2C145F}"/>
          </ac:spMkLst>
        </pc:spChg>
        <pc:spChg chg="mod topLvl">
          <ac:chgData name="Yuxi Mi" userId="fa8f3cfb49a27386" providerId="LiveId" clId="{5E05C2EF-8585-5C37-A9DA-CF76787543E9}" dt="2025-09-14T12:22:15.050" v="16753" actId="688"/>
          <ac:spMkLst>
            <pc:docMk/>
            <pc:sldMk cId="2688364127" sldId="716"/>
            <ac:spMk id="15" creationId="{E06CD6AC-FE97-A604-B732-AD6ADA0F8445}"/>
          </ac:spMkLst>
        </pc:spChg>
        <pc:spChg chg="del mod topLvl">
          <ac:chgData name="Yuxi Mi" userId="fa8f3cfb49a27386" providerId="LiveId" clId="{5E05C2EF-8585-5C37-A9DA-CF76787543E9}" dt="2025-09-14T12:14:33.793" v="16496" actId="478"/>
          <ac:spMkLst>
            <pc:docMk/>
            <pc:sldMk cId="2688364127" sldId="716"/>
            <ac:spMk id="17" creationId="{05CAB479-F6EB-EE5E-89E3-03232B11E29F}"/>
          </ac:spMkLst>
        </pc:spChg>
        <pc:spChg chg="add mod">
          <ac:chgData name="Yuxi Mi" userId="fa8f3cfb49a27386" providerId="LiveId" clId="{5E05C2EF-8585-5C37-A9DA-CF76787543E9}" dt="2025-09-14T12:15:35.399" v="16526"/>
          <ac:spMkLst>
            <pc:docMk/>
            <pc:sldMk cId="2688364127" sldId="716"/>
            <ac:spMk id="18" creationId="{AF2BF81B-DB08-BD64-A8C8-7D9D0ED7216D}"/>
          </ac:spMkLst>
        </pc:spChg>
        <pc:spChg chg="mod topLvl">
          <ac:chgData name="Yuxi Mi" userId="fa8f3cfb49a27386" providerId="LiveId" clId="{5E05C2EF-8585-5C37-A9DA-CF76787543E9}" dt="2025-09-14T12:21:13.154" v="16689" actId="2711"/>
          <ac:spMkLst>
            <pc:docMk/>
            <pc:sldMk cId="2688364127" sldId="716"/>
            <ac:spMk id="19" creationId="{E6CFC0A2-744A-E14E-CA0D-F587C709780F}"/>
          </ac:spMkLst>
        </pc:spChg>
        <pc:spChg chg="del mod topLvl">
          <ac:chgData name="Yuxi Mi" userId="fa8f3cfb49a27386" providerId="LiveId" clId="{5E05C2EF-8585-5C37-A9DA-CF76787543E9}" dt="2025-09-14T12:14:33.793" v="16496" actId="478"/>
          <ac:spMkLst>
            <pc:docMk/>
            <pc:sldMk cId="2688364127" sldId="716"/>
            <ac:spMk id="20" creationId="{3BFF040C-0073-2374-D839-E6514C486D1A}"/>
          </ac:spMkLst>
        </pc:spChg>
        <pc:spChg chg="mod topLvl">
          <ac:chgData name="Yuxi Mi" userId="fa8f3cfb49a27386" providerId="LiveId" clId="{5E05C2EF-8585-5C37-A9DA-CF76787543E9}" dt="2025-09-14T12:22:22.362" v="16754" actId="688"/>
          <ac:spMkLst>
            <pc:docMk/>
            <pc:sldMk cId="2688364127" sldId="716"/>
            <ac:spMk id="22" creationId="{5C880787-6A87-C872-6E1B-450C0335D14D}"/>
          </ac:spMkLst>
        </pc:spChg>
        <pc:spChg chg="del mod topLvl">
          <ac:chgData name="Yuxi Mi" userId="fa8f3cfb49a27386" providerId="LiveId" clId="{5E05C2EF-8585-5C37-A9DA-CF76787543E9}" dt="2025-09-14T12:14:33.793" v="16496" actId="478"/>
          <ac:spMkLst>
            <pc:docMk/>
            <pc:sldMk cId="2688364127" sldId="716"/>
            <ac:spMk id="23" creationId="{DC2B0C68-0081-1700-2813-D0D0C0609FBD}"/>
          </ac:spMkLst>
        </pc:spChg>
        <pc:spChg chg="add mod">
          <ac:chgData name="Yuxi Mi" userId="fa8f3cfb49a27386" providerId="LiveId" clId="{5E05C2EF-8585-5C37-A9DA-CF76787543E9}" dt="2025-09-14T12:16:27.107" v="16561" actId="164"/>
          <ac:spMkLst>
            <pc:docMk/>
            <pc:sldMk cId="2688364127" sldId="716"/>
            <ac:spMk id="24" creationId="{A3DE8448-69C8-3C66-F01A-4E758A8C78DF}"/>
          </ac:spMkLst>
        </pc:spChg>
        <pc:spChg chg="mod topLvl">
          <ac:chgData name="Yuxi Mi" userId="fa8f3cfb49a27386" providerId="LiveId" clId="{5E05C2EF-8585-5C37-A9DA-CF76787543E9}" dt="2025-09-14T12:21:13.154" v="16689" actId="2711"/>
          <ac:spMkLst>
            <pc:docMk/>
            <pc:sldMk cId="2688364127" sldId="716"/>
            <ac:spMk id="25" creationId="{18E19170-72C5-828B-011F-425BF845CBD8}"/>
          </ac:spMkLst>
        </pc:spChg>
        <pc:spChg chg="del mod topLvl">
          <ac:chgData name="Yuxi Mi" userId="fa8f3cfb49a27386" providerId="LiveId" clId="{5E05C2EF-8585-5C37-A9DA-CF76787543E9}" dt="2025-09-14T12:14:33.793" v="16496" actId="478"/>
          <ac:spMkLst>
            <pc:docMk/>
            <pc:sldMk cId="2688364127" sldId="716"/>
            <ac:spMk id="26" creationId="{0C16878A-B877-2027-AF6D-5FA071F87103}"/>
          </ac:spMkLst>
        </pc:spChg>
        <pc:spChg chg="mod topLvl">
          <ac:chgData name="Yuxi Mi" userId="fa8f3cfb49a27386" providerId="LiveId" clId="{5E05C2EF-8585-5C37-A9DA-CF76787543E9}" dt="2025-09-14T12:22:27.148" v="16755" actId="688"/>
          <ac:spMkLst>
            <pc:docMk/>
            <pc:sldMk cId="2688364127" sldId="716"/>
            <ac:spMk id="27" creationId="{B1CC1449-39C8-4C97-FF81-F26E66EE1D13}"/>
          </ac:spMkLst>
        </pc:spChg>
        <pc:spChg chg="del mod topLvl">
          <ac:chgData name="Yuxi Mi" userId="fa8f3cfb49a27386" providerId="LiveId" clId="{5E05C2EF-8585-5C37-A9DA-CF76787543E9}" dt="2025-09-14T12:14:33.793" v="16496" actId="478"/>
          <ac:spMkLst>
            <pc:docMk/>
            <pc:sldMk cId="2688364127" sldId="716"/>
            <ac:spMk id="28" creationId="{A1C07415-C6F2-80FA-3A29-A218BB3726AC}"/>
          </ac:spMkLst>
        </pc:spChg>
        <pc:spChg chg="add mod">
          <ac:chgData name="Yuxi Mi" userId="fa8f3cfb49a27386" providerId="LiveId" clId="{5E05C2EF-8585-5C37-A9DA-CF76787543E9}" dt="2025-09-14T12:15:46.636" v="16532"/>
          <ac:spMkLst>
            <pc:docMk/>
            <pc:sldMk cId="2688364127" sldId="716"/>
            <ac:spMk id="37" creationId="{F97FA4C5-67B0-57BB-3677-3273C3DD65B9}"/>
          </ac:spMkLst>
        </pc:spChg>
        <pc:spChg chg="add mod">
          <ac:chgData name="Yuxi Mi" userId="fa8f3cfb49a27386" providerId="LiveId" clId="{5E05C2EF-8585-5C37-A9DA-CF76787543E9}" dt="2025-09-14T12:15:49.364" v="16533"/>
          <ac:spMkLst>
            <pc:docMk/>
            <pc:sldMk cId="2688364127" sldId="716"/>
            <ac:spMk id="38" creationId="{D9D066A6-DBBE-2B7F-9613-2E19CE593B51}"/>
          </ac:spMkLst>
        </pc:spChg>
        <pc:spChg chg="add mod">
          <ac:chgData name="Yuxi Mi" userId="fa8f3cfb49a27386" providerId="LiveId" clId="{5E05C2EF-8585-5C37-A9DA-CF76787543E9}" dt="2025-09-14T12:16:51.344" v="16581" actId="164"/>
          <ac:spMkLst>
            <pc:docMk/>
            <pc:sldMk cId="2688364127" sldId="716"/>
            <ac:spMk id="39" creationId="{188C61F2-6672-29B4-9B16-AA7AABBDDCB8}"/>
          </ac:spMkLst>
        </pc:spChg>
        <pc:spChg chg="add mod">
          <ac:chgData name="Yuxi Mi" userId="fa8f3cfb49a27386" providerId="LiveId" clId="{5E05C2EF-8585-5C37-A9DA-CF76787543E9}" dt="2025-09-14T12:21:13.154" v="16689" actId="2711"/>
          <ac:spMkLst>
            <pc:docMk/>
            <pc:sldMk cId="2688364127" sldId="716"/>
            <ac:spMk id="40" creationId="{02BA1AB7-A277-F2DB-216E-D04E728D86C5}"/>
          </ac:spMkLst>
        </pc:spChg>
        <pc:spChg chg="add mod">
          <ac:chgData name="Yuxi Mi" userId="fa8f3cfb49a27386" providerId="LiveId" clId="{5E05C2EF-8585-5C37-A9DA-CF76787543E9}" dt="2025-09-14T12:21:13.154" v="16689" actId="2711"/>
          <ac:spMkLst>
            <pc:docMk/>
            <pc:sldMk cId="2688364127" sldId="716"/>
            <ac:spMk id="41" creationId="{C3499390-3568-DD30-4795-EE058EF35EF4}"/>
          </ac:spMkLst>
        </pc:spChg>
        <pc:spChg chg="add mod">
          <ac:chgData name="Yuxi Mi" userId="fa8f3cfb49a27386" providerId="LiveId" clId="{5E05C2EF-8585-5C37-A9DA-CF76787543E9}" dt="2025-09-14T12:40:01.913" v="17223" actId="164"/>
          <ac:spMkLst>
            <pc:docMk/>
            <pc:sldMk cId="2688364127" sldId="716"/>
            <ac:spMk id="49" creationId="{6A48F909-9FFC-329A-6029-608E79931946}"/>
          </ac:spMkLst>
        </pc:spChg>
        <pc:spChg chg="add mod">
          <ac:chgData name="Yuxi Mi" userId="fa8f3cfb49a27386" providerId="LiveId" clId="{5E05C2EF-8585-5C37-A9DA-CF76787543E9}" dt="2025-09-14T13:28:50.911" v="19171" actId="20577"/>
          <ac:spMkLst>
            <pc:docMk/>
            <pc:sldMk cId="2688364127" sldId="716"/>
            <ac:spMk id="50" creationId="{8F4F8C63-1D0F-DCD4-BC45-37AB2FEF1ED5}"/>
          </ac:spMkLst>
        </pc:spChg>
        <pc:spChg chg="add mod">
          <ac:chgData name="Yuxi Mi" userId="fa8f3cfb49a27386" providerId="LiveId" clId="{5E05C2EF-8585-5C37-A9DA-CF76787543E9}" dt="2025-09-14T12:39:18.095" v="17218" actId="465"/>
          <ac:spMkLst>
            <pc:docMk/>
            <pc:sldMk cId="2688364127" sldId="716"/>
            <ac:spMk id="51" creationId="{6D158181-1DB5-C2EE-989D-56485E517708}"/>
          </ac:spMkLst>
        </pc:spChg>
        <pc:spChg chg="add mod">
          <ac:chgData name="Yuxi Mi" userId="fa8f3cfb49a27386" providerId="LiveId" clId="{5E05C2EF-8585-5C37-A9DA-CF76787543E9}" dt="2025-09-14T12:39:18.095" v="17218" actId="465"/>
          <ac:spMkLst>
            <pc:docMk/>
            <pc:sldMk cId="2688364127" sldId="716"/>
            <ac:spMk id="52" creationId="{31679C86-9D4A-60FE-3695-0188E16484D6}"/>
          </ac:spMkLst>
        </pc:spChg>
        <pc:spChg chg="mod">
          <ac:chgData name="Yuxi Mi" userId="fa8f3cfb49a27386" providerId="LiveId" clId="{5E05C2EF-8585-5C37-A9DA-CF76787543E9}" dt="2025-09-14T12:39:18.095" v="17218" actId="465"/>
          <ac:spMkLst>
            <pc:docMk/>
            <pc:sldMk cId="2688364127" sldId="716"/>
            <ac:spMk id="56" creationId="{E9150196-1EE9-9254-E734-AEE559F73765}"/>
          </ac:spMkLst>
        </pc:spChg>
        <pc:spChg chg="mod">
          <ac:chgData name="Yuxi Mi" userId="fa8f3cfb49a27386" providerId="LiveId" clId="{5E05C2EF-8585-5C37-A9DA-CF76787543E9}" dt="2025-09-14T12:39:18.095" v="17218" actId="465"/>
          <ac:spMkLst>
            <pc:docMk/>
            <pc:sldMk cId="2688364127" sldId="716"/>
            <ac:spMk id="57" creationId="{762127C8-CDB6-4F17-2CC7-EB2C425554C9}"/>
          </ac:spMkLst>
        </pc:spChg>
        <pc:spChg chg="mod">
          <ac:chgData name="Yuxi Mi" userId="fa8f3cfb49a27386" providerId="LiveId" clId="{5E05C2EF-8585-5C37-A9DA-CF76787543E9}" dt="2025-09-14T12:37:13.508" v="17109" actId="207"/>
          <ac:spMkLst>
            <pc:docMk/>
            <pc:sldMk cId="2688364127" sldId="716"/>
            <ac:spMk id="61" creationId="{E3DDC668-88AC-4B2A-FC69-F0453CE9809A}"/>
          </ac:spMkLst>
        </pc:spChg>
        <pc:spChg chg="mod">
          <ac:chgData name="Yuxi Mi" userId="fa8f3cfb49a27386" providerId="LiveId" clId="{5E05C2EF-8585-5C37-A9DA-CF76787543E9}" dt="2025-09-14T12:36:42.786" v="17105" actId="20577"/>
          <ac:spMkLst>
            <pc:docMk/>
            <pc:sldMk cId="2688364127" sldId="716"/>
            <ac:spMk id="62" creationId="{BA6ECB94-9900-1DF4-6283-A26DFD708B49}"/>
          </ac:spMkLst>
        </pc:spChg>
        <pc:spChg chg="mod">
          <ac:chgData name="Yuxi Mi" userId="fa8f3cfb49a27386" providerId="LiveId" clId="{5E05C2EF-8585-5C37-A9DA-CF76787543E9}" dt="2025-09-14T12:38:51.902" v="17211" actId="207"/>
          <ac:spMkLst>
            <pc:docMk/>
            <pc:sldMk cId="2688364127" sldId="716"/>
            <ac:spMk id="1024" creationId="{4F28513C-E30D-08EA-C533-F625C44C6119}"/>
          </ac:spMkLst>
        </pc:spChg>
        <pc:spChg chg="mod">
          <ac:chgData name="Yuxi Mi" userId="fa8f3cfb49a27386" providerId="LiveId" clId="{5E05C2EF-8585-5C37-A9DA-CF76787543E9}" dt="2025-09-14T12:38:41.263" v="17208" actId="1076"/>
          <ac:spMkLst>
            <pc:docMk/>
            <pc:sldMk cId="2688364127" sldId="716"/>
            <ac:spMk id="1025" creationId="{37843DA2-CB19-735F-B181-17484B866A43}"/>
          </ac:spMkLst>
        </pc:spChg>
        <pc:grpChg chg="add del mod">
          <ac:chgData name="Yuxi Mi" userId="fa8f3cfb49a27386" providerId="LiveId" clId="{5E05C2EF-8585-5C37-A9DA-CF76787543E9}" dt="2025-09-14T12:14:14.669" v="16492" actId="165"/>
          <ac:grpSpMkLst>
            <pc:docMk/>
            <pc:sldMk cId="2688364127" sldId="716"/>
            <ac:grpSpMk id="3" creationId="{2AB481C1-0892-5F96-E64B-AA1750436D5A}"/>
          </ac:grpSpMkLst>
        </pc:grpChg>
        <pc:grpChg chg="del mod">
          <ac:chgData name="Yuxi Mi" userId="fa8f3cfb49a27386" providerId="LiveId" clId="{5E05C2EF-8585-5C37-A9DA-CF76787543E9}" dt="2025-09-14T12:28:16.999" v="16844" actId="165"/>
          <ac:grpSpMkLst>
            <pc:docMk/>
            <pc:sldMk cId="2688364127" sldId="716"/>
            <ac:grpSpMk id="21" creationId="{1DAC28B1-5656-093E-9040-FAE89AFDF28A}"/>
          </ac:grpSpMkLst>
        </pc:grpChg>
        <pc:grpChg chg="del">
          <ac:chgData name="Yuxi Mi" userId="fa8f3cfb49a27386" providerId="LiveId" clId="{5E05C2EF-8585-5C37-A9DA-CF76787543E9}" dt="2025-09-14T12:14:18.574" v="16494" actId="478"/>
          <ac:grpSpMkLst>
            <pc:docMk/>
            <pc:sldMk cId="2688364127" sldId="716"/>
            <ac:grpSpMk id="31" creationId="{81C157B2-9359-EF11-11BD-5B40E0164752}"/>
          </ac:grpSpMkLst>
        </pc:grpChg>
        <pc:grpChg chg="add mod">
          <ac:chgData name="Yuxi Mi" userId="fa8f3cfb49a27386" providerId="LiveId" clId="{5E05C2EF-8585-5C37-A9DA-CF76787543E9}" dt="2025-09-14T12:40:01.913" v="17223" actId="164"/>
          <ac:grpSpMkLst>
            <pc:docMk/>
            <pc:sldMk cId="2688364127" sldId="716"/>
            <ac:grpSpMk id="42" creationId="{A8A1C1B2-D482-ADD9-4102-047E36022AAF}"/>
          </ac:grpSpMkLst>
        </pc:grpChg>
        <pc:grpChg chg="add del mod">
          <ac:chgData name="Yuxi Mi" userId="fa8f3cfb49a27386" providerId="LiveId" clId="{5E05C2EF-8585-5C37-A9DA-CF76787543E9}" dt="2025-09-14T12:27:28.963" v="16826" actId="478"/>
          <ac:grpSpMkLst>
            <pc:docMk/>
            <pc:sldMk cId="2688364127" sldId="716"/>
            <ac:grpSpMk id="43" creationId="{A840E1AA-4DFF-04B4-0D57-F43B07B95D81}"/>
          </ac:grpSpMkLst>
        </pc:grpChg>
        <pc:grpChg chg="add mod">
          <ac:chgData name="Yuxi Mi" userId="fa8f3cfb49a27386" providerId="LiveId" clId="{5E05C2EF-8585-5C37-A9DA-CF76787543E9}" dt="2025-09-14T12:22:40.829" v="16757" actId="1076"/>
          <ac:grpSpMkLst>
            <pc:docMk/>
            <pc:sldMk cId="2688364127" sldId="716"/>
            <ac:grpSpMk id="44" creationId="{C7C1A080-2481-3850-8CB3-E4819B475674}"/>
          </ac:grpSpMkLst>
        </pc:grpChg>
        <pc:grpChg chg="add mod">
          <ac:chgData name="Yuxi Mi" userId="fa8f3cfb49a27386" providerId="LiveId" clId="{5E05C2EF-8585-5C37-A9DA-CF76787543E9}" dt="2025-09-14T12:22:40.829" v="16757" actId="1076"/>
          <ac:grpSpMkLst>
            <pc:docMk/>
            <pc:sldMk cId="2688364127" sldId="716"/>
            <ac:grpSpMk id="45" creationId="{F5961310-8D59-3876-C05F-212B7DFDE451}"/>
          </ac:grpSpMkLst>
        </pc:grpChg>
        <pc:grpChg chg="add mod">
          <ac:chgData name="Yuxi Mi" userId="fa8f3cfb49a27386" providerId="LiveId" clId="{5E05C2EF-8585-5C37-A9DA-CF76787543E9}" dt="2025-09-14T12:16:49.953" v="16580" actId="164"/>
          <ac:grpSpMkLst>
            <pc:docMk/>
            <pc:sldMk cId="2688364127" sldId="716"/>
            <ac:grpSpMk id="46" creationId="{A72ED09F-5B3C-AE1C-0B5C-B5419666C467}"/>
          </ac:grpSpMkLst>
        </pc:grpChg>
        <pc:grpChg chg="add mod">
          <ac:chgData name="Yuxi Mi" userId="fa8f3cfb49a27386" providerId="LiveId" clId="{5E05C2EF-8585-5C37-A9DA-CF76787543E9}" dt="2025-09-14T12:27:36.856" v="16827" actId="1076"/>
          <ac:grpSpMkLst>
            <pc:docMk/>
            <pc:sldMk cId="2688364127" sldId="716"/>
            <ac:grpSpMk id="47" creationId="{927D7A25-924C-7801-D084-0F8502E61C33}"/>
          </ac:grpSpMkLst>
        </pc:grpChg>
        <pc:grpChg chg="add mod">
          <ac:chgData name="Yuxi Mi" userId="fa8f3cfb49a27386" providerId="LiveId" clId="{5E05C2EF-8585-5C37-A9DA-CF76787543E9}" dt="2025-09-14T12:22:40.829" v="16757" actId="1076"/>
          <ac:grpSpMkLst>
            <pc:docMk/>
            <pc:sldMk cId="2688364127" sldId="716"/>
            <ac:grpSpMk id="48" creationId="{1480ED3B-7472-2D4D-4AEB-4BF84B46CB2F}"/>
          </ac:grpSpMkLst>
        </pc:grpChg>
        <pc:grpChg chg="add mod">
          <ac:chgData name="Yuxi Mi" userId="fa8f3cfb49a27386" providerId="LiveId" clId="{5E05C2EF-8585-5C37-A9DA-CF76787543E9}" dt="2025-09-14T12:39:18.095" v="17218" actId="465"/>
          <ac:grpSpMkLst>
            <pc:docMk/>
            <pc:sldMk cId="2688364127" sldId="716"/>
            <ac:grpSpMk id="53" creationId="{2BD78242-2562-85C3-B977-BF3914F0FFA4}"/>
          </ac:grpSpMkLst>
        </pc:grpChg>
        <pc:grpChg chg="add mod">
          <ac:chgData name="Yuxi Mi" userId="fa8f3cfb49a27386" providerId="LiveId" clId="{5E05C2EF-8585-5C37-A9DA-CF76787543E9}" dt="2025-09-14T12:40:01.913" v="17223" actId="164"/>
          <ac:grpSpMkLst>
            <pc:docMk/>
            <pc:sldMk cId="2688364127" sldId="716"/>
            <ac:grpSpMk id="54" creationId="{8BE83E4C-2124-028F-969C-0713EE269F35}"/>
          </ac:grpSpMkLst>
        </pc:grpChg>
        <pc:grpChg chg="add mod">
          <ac:chgData name="Yuxi Mi" userId="fa8f3cfb49a27386" providerId="LiveId" clId="{5E05C2EF-8585-5C37-A9DA-CF76787543E9}" dt="2025-09-14T12:39:18.095" v="17218" actId="465"/>
          <ac:grpSpMkLst>
            <pc:docMk/>
            <pc:sldMk cId="2688364127" sldId="716"/>
            <ac:grpSpMk id="55" creationId="{95368C74-D621-F478-D764-F398CC5AB65C}"/>
          </ac:grpSpMkLst>
        </pc:grpChg>
        <pc:grpChg chg="add del mod">
          <ac:chgData name="Yuxi Mi" userId="fa8f3cfb49a27386" providerId="LiveId" clId="{5E05C2EF-8585-5C37-A9DA-CF76787543E9}" dt="2025-09-14T12:39:47.213" v="17219" actId="478"/>
          <ac:grpSpMkLst>
            <pc:docMk/>
            <pc:sldMk cId="2688364127" sldId="716"/>
            <ac:grpSpMk id="59" creationId="{CBC2FBEB-3B5C-E060-B2C9-B552FDE0E089}"/>
          </ac:grpSpMkLst>
        </pc:grpChg>
        <pc:grpChg chg="add mod">
          <ac:chgData name="Yuxi Mi" userId="fa8f3cfb49a27386" providerId="LiveId" clId="{5E05C2EF-8585-5C37-A9DA-CF76787543E9}" dt="2025-09-14T12:39:18.095" v="17218" actId="465"/>
          <ac:grpSpMkLst>
            <pc:docMk/>
            <pc:sldMk cId="2688364127" sldId="716"/>
            <ac:grpSpMk id="60" creationId="{48C75A58-59C5-BF9A-693A-E908E4A73252}"/>
          </ac:grpSpMkLst>
        </pc:grpChg>
        <pc:grpChg chg="add mod">
          <ac:chgData name="Yuxi Mi" userId="fa8f3cfb49a27386" providerId="LiveId" clId="{5E05C2EF-8585-5C37-A9DA-CF76787543E9}" dt="2025-09-14T12:38:13.338" v="17205" actId="1076"/>
          <ac:grpSpMkLst>
            <pc:docMk/>
            <pc:sldMk cId="2688364127" sldId="716"/>
            <ac:grpSpMk id="63" creationId="{A76AF378-B7EF-C5C8-6144-2EB73AF3E46E}"/>
          </ac:grpSpMkLst>
        </pc:grpChg>
        <pc:grpChg chg="add mod">
          <ac:chgData name="Yuxi Mi" userId="fa8f3cfb49a27386" providerId="LiveId" clId="{5E05C2EF-8585-5C37-A9DA-CF76787543E9}" dt="2025-09-14T12:41:08.134" v="17232" actId="164"/>
          <ac:grpSpMkLst>
            <pc:docMk/>
            <pc:sldMk cId="2688364127" sldId="716"/>
            <ac:grpSpMk id="1027" creationId="{EBEB001B-E1E7-3689-804A-6AA168E8FF06}"/>
          </ac:grpSpMkLst>
        </pc:grpChg>
        <pc:grpChg chg="add mod">
          <ac:chgData name="Yuxi Mi" userId="fa8f3cfb49a27386" providerId="LiveId" clId="{5E05C2EF-8585-5C37-A9DA-CF76787543E9}" dt="2025-09-14T12:40:01.913" v="17223" actId="164"/>
          <ac:grpSpMkLst>
            <pc:docMk/>
            <pc:sldMk cId="2688364127" sldId="716"/>
            <ac:grpSpMk id="1033" creationId="{1E797B59-DE68-26DD-11D5-02E8308F0406}"/>
          </ac:grpSpMkLst>
        </pc:grpChg>
        <pc:grpChg chg="add mod">
          <ac:chgData name="Yuxi Mi" userId="fa8f3cfb49a27386" providerId="LiveId" clId="{5E05C2EF-8585-5C37-A9DA-CF76787543E9}" dt="2025-09-14T12:41:12.671" v="17233" actId="167"/>
          <ac:grpSpMkLst>
            <pc:docMk/>
            <pc:sldMk cId="2688364127" sldId="716"/>
            <ac:grpSpMk id="1035" creationId="{391987CA-C8E6-A496-1BDD-56D6E64E11E3}"/>
          </ac:grpSpMkLst>
        </pc:grpChg>
        <pc:picChg chg="del mod topLvl">
          <ac:chgData name="Yuxi Mi" userId="fa8f3cfb49a27386" providerId="LiveId" clId="{5E05C2EF-8585-5C37-A9DA-CF76787543E9}" dt="2025-09-14T12:14:17.641" v="16493" actId="478"/>
          <ac:picMkLst>
            <pc:docMk/>
            <pc:sldMk cId="2688364127" sldId="716"/>
            <ac:picMk id="8" creationId="{3334F4A0-367F-CAF0-6B04-2E5B904FCBE9}"/>
          </ac:picMkLst>
        </pc:picChg>
        <pc:picChg chg="mod topLvl">
          <ac:chgData name="Yuxi Mi" userId="fa8f3cfb49a27386" providerId="LiveId" clId="{5E05C2EF-8585-5C37-A9DA-CF76787543E9}" dt="2025-09-14T12:28:21.349" v="16845" actId="164"/>
          <ac:picMkLst>
            <pc:docMk/>
            <pc:sldMk cId="2688364127" sldId="716"/>
            <ac:picMk id="11" creationId="{B56A06A2-4704-1BC2-F864-2E8B07C592E8}"/>
          </ac:picMkLst>
        </pc:picChg>
        <pc:picChg chg="mod topLvl">
          <ac:chgData name="Yuxi Mi" userId="fa8f3cfb49a27386" providerId="LiveId" clId="{5E05C2EF-8585-5C37-A9DA-CF76787543E9}" dt="2025-09-14T12:28:21.349" v="16845" actId="164"/>
          <ac:picMkLst>
            <pc:docMk/>
            <pc:sldMk cId="2688364127" sldId="716"/>
            <ac:picMk id="13" creationId="{9C5F2BFC-0E01-1A25-7BA8-65EB5DDCD683}"/>
          </ac:picMkLst>
        </pc:picChg>
        <pc:picChg chg="del">
          <ac:chgData name="Yuxi Mi" userId="fa8f3cfb49a27386" providerId="LiveId" clId="{5E05C2EF-8585-5C37-A9DA-CF76787543E9}" dt="2025-09-14T12:14:33.793" v="16496" actId="478"/>
          <ac:picMkLst>
            <pc:docMk/>
            <pc:sldMk cId="2688364127" sldId="716"/>
            <ac:picMk id="29" creationId="{49E8E07D-5CF2-98C8-FAF1-66473CDEF494}"/>
          </ac:picMkLst>
        </pc:picChg>
        <pc:picChg chg="del">
          <ac:chgData name="Yuxi Mi" userId="fa8f3cfb49a27386" providerId="LiveId" clId="{5E05C2EF-8585-5C37-A9DA-CF76787543E9}" dt="2025-09-14T12:14:33.793" v="16496" actId="478"/>
          <ac:picMkLst>
            <pc:docMk/>
            <pc:sldMk cId="2688364127" sldId="716"/>
            <ac:picMk id="30" creationId="{270B890F-2F3D-FF4D-437F-FA5457C8C951}"/>
          </ac:picMkLst>
        </pc:picChg>
        <pc:picChg chg="add mod modCrop">
          <ac:chgData name="Yuxi Mi" userId="fa8f3cfb49a27386" providerId="LiveId" clId="{5E05C2EF-8585-5C37-A9DA-CF76787543E9}" dt="2025-09-14T12:29:19.623" v="16858" actId="1035"/>
          <ac:picMkLst>
            <pc:docMk/>
            <pc:sldMk cId="2688364127" sldId="716"/>
            <ac:picMk id="58" creationId="{75F11085-B336-BC03-8CD7-20D352CDE8AB}"/>
          </ac:picMkLst>
        </pc:picChg>
        <pc:picChg chg="del">
          <ac:chgData name="Yuxi Mi" userId="fa8f3cfb49a27386" providerId="LiveId" clId="{5E05C2EF-8585-5C37-A9DA-CF76787543E9}" dt="2025-09-14T12:14:33.793" v="16496" actId="478"/>
          <ac:picMkLst>
            <pc:docMk/>
            <pc:sldMk cId="2688364127" sldId="716"/>
            <ac:picMk id="1028" creationId="{E79CCB20-D733-1248-2264-C19B798AB665}"/>
          </ac:picMkLst>
        </pc:picChg>
        <pc:picChg chg="mod">
          <ac:chgData name="Yuxi Mi" userId="fa8f3cfb49a27386" providerId="LiveId" clId="{5E05C2EF-8585-5C37-A9DA-CF76787543E9}" dt="2025-09-14T12:40:53.597" v="17230" actId="167"/>
          <ac:picMkLst>
            <pc:docMk/>
            <pc:sldMk cId="2688364127" sldId="716"/>
            <ac:picMk id="1029" creationId="{489F9E13-D38A-ADB4-4D79-0722E50074DB}"/>
          </ac:picMkLst>
        </pc:picChg>
        <pc:picChg chg="del">
          <ac:chgData name="Yuxi Mi" userId="fa8f3cfb49a27386" providerId="LiveId" clId="{5E05C2EF-8585-5C37-A9DA-CF76787543E9}" dt="2025-09-14T12:14:33.793" v="16496" actId="478"/>
          <ac:picMkLst>
            <pc:docMk/>
            <pc:sldMk cId="2688364127" sldId="716"/>
            <ac:picMk id="1030" creationId="{2A3F6D16-9806-7827-644F-AF5EBE885DD0}"/>
          </ac:picMkLst>
        </pc:picChg>
        <pc:picChg chg="mod">
          <ac:chgData name="Yuxi Mi" userId="fa8f3cfb49a27386" providerId="LiveId" clId="{5E05C2EF-8585-5C37-A9DA-CF76787543E9}" dt="2025-09-14T12:39:47.590" v="17220"/>
          <ac:picMkLst>
            <pc:docMk/>
            <pc:sldMk cId="2688364127" sldId="716"/>
            <ac:picMk id="1031" creationId="{3A3C7AC9-2A99-C746-45C4-F68725F3B42D}"/>
          </ac:picMkLst>
        </pc:picChg>
        <pc:picChg chg="del">
          <ac:chgData name="Yuxi Mi" userId="fa8f3cfb49a27386" providerId="LiveId" clId="{5E05C2EF-8585-5C37-A9DA-CF76787543E9}" dt="2025-09-14T12:14:33.793" v="16496" actId="478"/>
          <ac:picMkLst>
            <pc:docMk/>
            <pc:sldMk cId="2688364127" sldId="716"/>
            <ac:picMk id="1032" creationId="{C8255E65-4EE0-4DC8-A309-D9AE575FE89B}"/>
          </ac:picMkLst>
        </pc:picChg>
        <pc:picChg chg="add mod">
          <ac:chgData name="Yuxi Mi" userId="fa8f3cfb49a27386" providerId="LiveId" clId="{5E05C2EF-8585-5C37-A9DA-CF76787543E9}" dt="2025-09-14T12:41:08.134" v="17232" actId="164"/>
          <ac:picMkLst>
            <pc:docMk/>
            <pc:sldMk cId="2688364127" sldId="716"/>
            <ac:picMk id="1034" creationId="{30AFE85A-CB16-FD6C-D384-9D709C1B6BB1}"/>
          </ac:picMkLst>
        </pc:picChg>
        <pc:picChg chg="add del">
          <ac:chgData name="Yuxi Mi" userId="fa8f3cfb49a27386" providerId="LiveId" clId="{5E05C2EF-8585-5C37-A9DA-CF76787543E9}" dt="2025-09-14T13:27:56.601" v="19129" actId="21"/>
          <ac:picMkLst>
            <pc:docMk/>
            <pc:sldMk cId="2688364127" sldId="716"/>
            <ac:picMk id="2050" creationId="{1B0EBCFB-97B3-D877-A15D-FC99672C223C}"/>
          </ac:picMkLst>
        </pc:picChg>
      </pc:sldChg>
      <pc:sldChg chg="addSp delSp modSp new mod modTransition modClrScheme chgLayout modNotesTx">
        <pc:chgData name="Yuxi Mi" userId="fa8f3cfb49a27386" providerId="LiveId" clId="{5E05C2EF-8585-5C37-A9DA-CF76787543E9}" dt="2025-09-14T13:34:01.408" v="19284"/>
        <pc:sldMkLst>
          <pc:docMk/>
          <pc:sldMk cId="1377507238" sldId="717"/>
        </pc:sldMkLst>
        <pc:spChg chg="mod ord">
          <ac:chgData name="Yuxi Mi" userId="fa8f3cfb49a27386" providerId="LiveId" clId="{5E05C2EF-8585-5C37-A9DA-CF76787543E9}" dt="2025-09-14T13:08:26.414" v="18275" actId="700"/>
          <ac:spMkLst>
            <pc:docMk/>
            <pc:sldMk cId="1377507238" sldId="717"/>
            <ac:spMk id="2" creationId="{E1DCBC30-F4B0-422F-AC4B-53C6E87E420D}"/>
          </ac:spMkLst>
        </pc:spChg>
        <pc:spChg chg="del mod ord">
          <ac:chgData name="Yuxi Mi" userId="fa8f3cfb49a27386" providerId="LiveId" clId="{5E05C2EF-8585-5C37-A9DA-CF76787543E9}" dt="2025-09-14T13:08:26.414" v="18275" actId="700"/>
          <ac:spMkLst>
            <pc:docMk/>
            <pc:sldMk cId="1377507238" sldId="717"/>
            <ac:spMk id="3" creationId="{A2A40D50-27EF-074E-9D1E-510929BBA719}"/>
          </ac:spMkLst>
        </pc:spChg>
        <pc:spChg chg="mod ord">
          <ac:chgData name="Yuxi Mi" userId="fa8f3cfb49a27386" providerId="LiveId" clId="{5E05C2EF-8585-5C37-A9DA-CF76787543E9}" dt="2025-09-14T13:08:26.414" v="18275" actId="700"/>
          <ac:spMkLst>
            <pc:docMk/>
            <pc:sldMk cId="1377507238" sldId="717"/>
            <ac:spMk id="4" creationId="{D8265273-0AE9-82FE-EC1E-14BF247CEBB0}"/>
          </ac:spMkLst>
        </pc:spChg>
        <pc:spChg chg="mod ord">
          <ac:chgData name="Yuxi Mi" userId="fa8f3cfb49a27386" providerId="LiveId" clId="{5E05C2EF-8585-5C37-A9DA-CF76787543E9}" dt="2025-09-14T13:08:26.414" v="18275" actId="700"/>
          <ac:spMkLst>
            <pc:docMk/>
            <pc:sldMk cId="1377507238" sldId="717"/>
            <ac:spMk id="5" creationId="{CA4587BB-B3EC-821A-3463-7638023CE9BD}"/>
          </ac:spMkLst>
        </pc:spChg>
        <pc:spChg chg="mod ord">
          <ac:chgData name="Yuxi Mi" userId="fa8f3cfb49a27386" providerId="LiveId" clId="{5E05C2EF-8585-5C37-A9DA-CF76787543E9}" dt="2025-09-14T13:08:26.414" v="18275" actId="700"/>
          <ac:spMkLst>
            <pc:docMk/>
            <pc:sldMk cId="1377507238" sldId="717"/>
            <ac:spMk id="6" creationId="{921E3861-F090-0A15-FF14-171B24406F8C}"/>
          </ac:spMkLst>
        </pc:spChg>
        <pc:spChg chg="add mod ord">
          <ac:chgData name="Yuxi Mi" userId="fa8f3cfb49a27386" providerId="LiveId" clId="{5E05C2EF-8585-5C37-A9DA-CF76787543E9}" dt="2025-09-14T13:20:18.984" v="18667" actId="20577"/>
          <ac:spMkLst>
            <pc:docMk/>
            <pc:sldMk cId="1377507238" sldId="717"/>
            <ac:spMk id="7" creationId="{3E66823B-7A33-B751-4F58-B6CFE93FE1BA}"/>
          </ac:spMkLst>
        </pc:spChg>
        <pc:spChg chg="add mod ord">
          <ac:chgData name="Yuxi Mi" userId="fa8f3cfb49a27386" providerId="LiveId" clId="{5E05C2EF-8585-5C37-A9DA-CF76787543E9}" dt="2025-09-14T13:20:19.794" v="18668" actId="20577"/>
          <ac:spMkLst>
            <pc:docMk/>
            <pc:sldMk cId="1377507238" sldId="717"/>
            <ac:spMk id="8" creationId="{3CD80403-D1BC-E284-9A9D-85E8D6FC1C76}"/>
          </ac:spMkLst>
        </pc:spChg>
      </pc:sldChg>
      <pc:sldChg chg="addSp modSp new mod modTransition modAnim modNotesTx">
        <pc:chgData name="Yuxi Mi" userId="fa8f3cfb49a27386" providerId="LiveId" clId="{5E05C2EF-8585-5C37-A9DA-CF76787543E9}" dt="2025-09-14T13:34:01.408" v="19284"/>
        <pc:sldMkLst>
          <pc:docMk/>
          <pc:sldMk cId="2550157337" sldId="718"/>
        </pc:sldMkLst>
        <pc:spChg chg="mod">
          <ac:chgData name="Yuxi Mi" userId="fa8f3cfb49a27386" providerId="LiveId" clId="{5E05C2EF-8585-5C37-A9DA-CF76787543E9}" dt="2025-09-14T13:00:17.135" v="17672" actId="20577"/>
          <ac:spMkLst>
            <pc:docMk/>
            <pc:sldMk cId="2550157337" sldId="718"/>
            <ac:spMk id="2" creationId="{6F8605D5-FA6D-DAC1-073C-7D139119C4AC}"/>
          </ac:spMkLst>
        </pc:spChg>
        <pc:spChg chg="mod">
          <ac:chgData name="Yuxi Mi" userId="fa8f3cfb49a27386" providerId="LiveId" clId="{5E05C2EF-8585-5C37-A9DA-CF76787543E9}" dt="2025-09-14T13:05:20.844" v="17875" actId="20577"/>
          <ac:spMkLst>
            <pc:docMk/>
            <pc:sldMk cId="2550157337" sldId="718"/>
            <ac:spMk id="3" creationId="{011DE271-AAE5-0B40-42D7-7C4249D30877}"/>
          </ac:spMkLst>
        </pc:spChg>
        <pc:spChg chg="add mod">
          <ac:chgData name="Yuxi Mi" userId="fa8f3cfb49a27386" providerId="LiveId" clId="{5E05C2EF-8585-5C37-A9DA-CF76787543E9}" dt="2025-09-14T13:05:07.059" v="17870" actId="20577"/>
          <ac:spMkLst>
            <pc:docMk/>
            <pc:sldMk cId="2550157337" sldId="718"/>
            <ac:spMk id="7" creationId="{0037008A-A623-2C98-A508-563B4F92781E}"/>
          </ac:spMkLst>
        </pc:spChg>
        <pc:spChg chg="add mod">
          <ac:chgData name="Yuxi Mi" userId="fa8f3cfb49a27386" providerId="LiveId" clId="{5E05C2EF-8585-5C37-A9DA-CF76787543E9}" dt="2025-09-14T13:05:13.241" v="17873" actId="1076"/>
          <ac:spMkLst>
            <pc:docMk/>
            <pc:sldMk cId="2550157337" sldId="718"/>
            <ac:spMk id="8" creationId="{0212B770-DF4A-19D6-5CB2-238AFFE9CCF5}"/>
          </ac:spMkLst>
        </pc:spChg>
        <pc:grpChg chg="add mod">
          <ac:chgData name="Yuxi Mi" userId="fa8f3cfb49a27386" providerId="LiveId" clId="{5E05C2EF-8585-5C37-A9DA-CF76787543E9}" dt="2025-09-14T13:05:10.585" v="17872" actId="1076"/>
          <ac:grpSpMkLst>
            <pc:docMk/>
            <pc:sldMk cId="2550157337" sldId="718"/>
            <ac:grpSpMk id="9" creationId="{EA133288-D498-8079-8240-7771367E1C27}"/>
          </ac:grpSpMkLst>
        </pc:grpChg>
        <pc:picChg chg="add mod">
          <ac:chgData name="Yuxi Mi" userId="fa8f3cfb49a27386" providerId="LiveId" clId="{5E05C2EF-8585-5C37-A9DA-CF76787543E9}" dt="2025-09-14T13:06:51.034" v="17891" actId="1076"/>
          <ac:picMkLst>
            <pc:docMk/>
            <pc:sldMk cId="2550157337" sldId="718"/>
            <ac:picMk id="10" creationId="{781F4D3F-E239-5A00-4274-979B854E8A6A}"/>
          </ac:picMkLst>
        </pc:picChg>
        <pc:picChg chg="add mod">
          <ac:chgData name="Yuxi Mi" userId="fa8f3cfb49a27386" providerId="LiveId" clId="{5E05C2EF-8585-5C37-A9DA-CF76787543E9}" dt="2025-09-14T13:02:25.056" v="17721" actId="1076"/>
          <ac:picMkLst>
            <pc:docMk/>
            <pc:sldMk cId="2550157337" sldId="718"/>
            <ac:picMk id="3074" creationId="{E1E02EC1-50B2-DB2E-8C41-DCC456E516DC}"/>
          </ac:picMkLst>
        </pc:picChg>
      </pc:sldChg>
      <pc:sldChg chg="add modTransition">
        <pc:chgData name="Yuxi Mi" userId="fa8f3cfb49a27386" providerId="LiveId" clId="{5E05C2EF-8585-5C37-A9DA-CF76787543E9}" dt="2025-09-14T13:34:01.408" v="19284"/>
        <pc:sldMkLst>
          <pc:docMk/>
          <pc:sldMk cId="2662585422" sldId="719"/>
        </pc:sldMkLst>
      </pc:sldChg>
      <pc:sldChg chg="addSp modSp new mod modTransition modClrScheme chgLayout modNotesTx">
        <pc:chgData name="Yuxi Mi" userId="fa8f3cfb49a27386" providerId="LiveId" clId="{5E05C2EF-8585-5C37-A9DA-CF76787543E9}" dt="2025-09-14T13:34:01.408" v="19284"/>
        <pc:sldMkLst>
          <pc:docMk/>
          <pc:sldMk cId="3027626071" sldId="720"/>
        </pc:sldMkLst>
        <pc:spChg chg="mod ord">
          <ac:chgData name="Yuxi Mi" userId="fa8f3cfb49a27386" providerId="LiveId" clId="{5E05C2EF-8585-5C37-A9DA-CF76787543E9}" dt="2025-09-14T13:25:24.734" v="19034" actId="700"/>
          <ac:spMkLst>
            <pc:docMk/>
            <pc:sldMk cId="3027626071" sldId="720"/>
            <ac:spMk id="2" creationId="{3667DABB-7042-9901-177E-5252F7DD3691}"/>
          </ac:spMkLst>
        </pc:spChg>
        <pc:spChg chg="mod ord">
          <ac:chgData name="Yuxi Mi" userId="fa8f3cfb49a27386" providerId="LiveId" clId="{5E05C2EF-8585-5C37-A9DA-CF76787543E9}" dt="2025-09-14T13:25:24.734" v="19034" actId="700"/>
          <ac:spMkLst>
            <pc:docMk/>
            <pc:sldMk cId="3027626071" sldId="720"/>
            <ac:spMk id="3" creationId="{4F98834C-6EF6-46E6-203E-1B02B5356746}"/>
          </ac:spMkLst>
        </pc:spChg>
        <pc:spChg chg="mod ord">
          <ac:chgData name="Yuxi Mi" userId="fa8f3cfb49a27386" providerId="LiveId" clId="{5E05C2EF-8585-5C37-A9DA-CF76787543E9}" dt="2025-09-14T13:25:24.734" v="19034" actId="700"/>
          <ac:spMkLst>
            <pc:docMk/>
            <pc:sldMk cId="3027626071" sldId="720"/>
            <ac:spMk id="4" creationId="{D457FB54-FB43-2884-AC47-3FF633D1F45D}"/>
          </ac:spMkLst>
        </pc:spChg>
        <pc:spChg chg="mod ord">
          <ac:chgData name="Yuxi Mi" userId="fa8f3cfb49a27386" providerId="LiveId" clId="{5E05C2EF-8585-5C37-A9DA-CF76787543E9}" dt="2025-09-14T13:25:24.734" v="19034" actId="700"/>
          <ac:spMkLst>
            <pc:docMk/>
            <pc:sldMk cId="3027626071" sldId="720"/>
            <ac:spMk id="5" creationId="{F3979175-A960-C18F-D331-A6E1F4B2AF18}"/>
          </ac:spMkLst>
        </pc:spChg>
        <pc:spChg chg="add mod ord">
          <ac:chgData name="Yuxi Mi" userId="fa8f3cfb49a27386" providerId="LiveId" clId="{5E05C2EF-8585-5C37-A9DA-CF76787543E9}" dt="2025-09-14T13:33:49.604" v="19282" actId="20577"/>
          <ac:spMkLst>
            <pc:docMk/>
            <pc:sldMk cId="3027626071" sldId="720"/>
            <ac:spMk id="6" creationId="{01874FBC-5DB3-E382-6172-2414CD587052}"/>
          </ac:spMkLst>
        </pc:spChg>
        <pc:spChg chg="add mod">
          <ac:chgData name="Yuxi Mi" userId="fa8f3cfb49a27386" providerId="LiveId" clId="{5E05C2EF-8585-5C37-A9DA-CF76787543E9}" dt="2025-09-14T13:33:48.153" v="19280" actId="1076"/>
          <ac:spMkLst>
            <pc:docMk/>
            <pc:sldMk cId="3027626071" sldId="720"/>
            <ac:spMk id="7" creationId="{C22468A1-8395-430A-4697-B374CE39DF4C}"/>
          </ac:spMkLst>
        </pc:spChg>
        <pc:spChg chg="add mod">
          <ac:chgData name="Yuxi Mi" userId="fa8f3cfb49a27386" providerId="LiveId" clId="{5E05C2EF-8585-5C37-A9DA-CF76787543E9}" dt="2025-09-14T13:33:48.153" v="19280" actId="1076"/>
          <ac:spMkLst>
            <pc:docMk/>
            <pc:sldMk cId="3027626071" sldId="720"/>
            <ac:spMk id="9" creationId="{BBCFCBDC-93DE-FD48-DC39-2E5A4222DDEE}"/>
          </ac:spMkLst>
        </pc:spChg>
        <pc:spChg chg="add mod">
          <ac:chgData name="Yuxi Mi" userId="fa8f3cfb49a27386" providerId="LiveId" clId="{5E05C2EF-8585-5C37-A9DA-CF76787543E9}" dt="2025-09-14T13:33:48.153" v="19280" actId="1076"/>
          <ac:spMkLst>
            <pc:docMk/>
            <pc:sldMk cId="3027626071" sldId="720"/>
            <ac:spMk id="10" creationId="{118D1D52-233C-1414-D29E-D9C8120D4EBD}"/>
          </ac:spMkLst>
        </pc:spChg>
        <pc:grpChg chg="add mod">
          <ac:chgData name="Yuxi Mi" userId="fa8f3cfb49a27386" providerId="LiveId" clId="{5E05C2EF-8585-5C37-A9DA-CF76787543E9}" dt="2025-09-14T13:33:48.153" v="19280" actId="1076"/>
          <ac:grpSpMkLst>
            <pc:docMk/>
            <pc:sldMk cId="3027626071" sldId="720"/>
            <ac:grpSpMk id="11" creationId="{BD1B3D36-4395-799A-8494-DFBB28F00A41}"/>
          </ac:grpSpMkLst>
        </pc:grpChg>
        <pc:picChg chg="add mod">
          <ac:chgData name="Yuxi Mi" userId="fa8f3cfb49a27386" providerId="LiveId" clId="{5E05C2EF-8585-5C37-A9DA-CF76787543E9}" dt="2025-09-14T13:33:48.153" v="19280" actId="1076"/>
          <ac:picMkLst>
            <pc:docMk/>
            <pc:sldMk cId="3027626071" sldId="720"/>
            <ac:picMk id="8" creationId="{BC01DA9B-350E-FCA7-918D-7749F58153BB}"/>
          </ac:picMkLst>
        </pc:picChg>
        <pc:picChg chg="add mod">
          <ac:chgData name="Yuxi Mi" userId="fa8f3cfb49a27386" providerId="LiveId" clId="{5E05C2EF-8585-5C37-A9DA-CF76787543E9}" dt="2025-09-14T13:33:48.153" v="19280" actId="1076"/>
          <ac:picMkLst>
            <pc:docMk/>
            <pc:sldMk cId="3027626071" sldId="720"/>
            <ac:picMk id="4098" creationId="{CE0ED7AA-2886-E75B-2F2F-DB013CF86CB3}"/>
          </ac:picMkLst>
        </pc:picChg>
        <pc:picChg chg="add mod">
          <ac:chgData name="Yuxi Mi" userId="fa8f3cfb49a27386" providerId="LiveId" clId="{5E05C2EF-8585-5C37-A9DA-CF76787543E9}" dt="2025-09-14T13:33:48.153" v="19280" actId="1076"/>
          <ac:picMkLst>
            <pc:docMk/>
            <pc:sldMk cId="3027626071" sldId="720"/>
            <ac:picMk id="4100" creationId="{B6E709F3-2B7A-1090-34A5-DDB163553644}"/>
          </ac:picMkLst>
        </pc:picChg>
      </pc:sldChg>
      <pc:sldMasterChg chg="addSp delSp modSp mod modSldLayout sldLayoutOrd">
        <pc:chgData name="Yuxi Mi" userId="fa8f3cfb49a27386" providerId="LiveId" clId="{5E05C2EF-8585-5C37-A9DA-CF76787543E9}" dt="2025-09-06T13:29:21.428" v="486" actId="2711"/>
        <pc:sldMasterMkLst>
          <pc:docMk/>
          <pc:sldMasterMk cId="1949513930" sldId="2147483672"/>
        </pc:sldMasterMkLst>
        <pc:spChg chg="mod">
          <ac:chgData name="Yuxi Mi" userId="fa8f3cfb49a27386" providerId="LiveId" clId="{5E05C2EF-8585-5C37-A9DA-CF76787543E9}" dt="2025-09-06T13:27:43.650" v="469" actId="947"/>
          <ac:spMkLst>
            <pc:docMk/>
            <pc:sldMasterMk cId="1949513930" sldId="2147483672"/>
            <ac:spMk id="2" creationId="{00000000-0000-0000-0000-000000000000}"/>
          </ac:spMkLst>
        </pc:spChg>
        <pc:spChg chg="add del mod">
          <ac:chgData name="Yuxi Mi" userId="fa8f3cfb49a27386" providerId="LiveId" clId="{5E05C2EF-8585-5C37-A9DA-CF76787543E9}" dt="2025-09-06T13:03:44.791" v="62" actId="1076"/>
          <ac:spMkLst>
            <pc:docMk/>
            <pc:sldMasterMk cId="1949513930" sldId="2147483672"/>
            <ac:spMk id="3" creationId="{00000000-0000-0000-0000-000000000000}"/>
          </ac:spMkLst>
        </pc:spChg>
        <pc:spChg chg="mod">
          <ac:chgData name="Yuxi Mi" userId="fa8f3cfb49a27386" providerId="LiveId" clId="{5E05C2EF-8585-5C37-A9DA-CF76787543E9}" dt="2025-09-06T13:03:23.950" v="58" actId="1076"/>
          <ac:spMkLst>
            <pc:docMk/>
            <pc:sldMasterMk cId="1949513930" sldId="2147483672"/>
            <ac:spMk id="4" creationId="{00000000-0000-0000-0000-000000000000}"/>
          </ac:spMkLst>
        </pc:spChg>
        <pc:spChg chg="mod">
          <ac:chgData name="Yuxi Mi" userId="fa8f3cfb49a27386" providerId="LiveId" clId="{5E05C2EF-8585-5C37-A9DA-CF76787543E9}" dt="2025-09-06T13:03:21.253" v="57" actId="1076"/>
          <ac:spMkLst>
            <pc:docMk/>
            <pc:sldMasterMk cId="1949513930" sldId="2147483672"/>
            <ac:spMk id="6" creationId="{00000000-0000-0000-0000-000000000000}"/>
          </ac:spMkLst>
        </pc:spChg>
        <pc:sldLayoutChg chg="modSp mod">
          <pc:chgData name="Yuxi Mi" userId="fa8f3cfb49a27386" providerId="LiveId" clId="{5E05C2EF-8585-5C37-A9DA-CF76787543E9}" dt="2025-09-06T13:28:24.260" v="474" actId="2711"/>
          <pc:sldLayoutMkLst>
            <pc:docMk/>
            <pc:sldMasterMk cId="1949513930" sldId="2147483672"/>
            <pc:sldLayoutMk cId="3535796371" sldId="2147483673"/>
          </pc:sldLayoutMkLst>
          <pc:spChg chg="mod">
            <ac:chgData name="Yuxi Mi" userId="fa8f3cfb49a27386" providerId="LiveId" clId="{5E05C2EF-8585-5C37-A9DA-CF76787543E9}" dt="2025-09-06T13:28:13.060" v="473" actId="2711"/>
            <ac:spMkLst>
              <pc:docMk/>
              <pc:sldMasterMk cId="1949513930" sldId="2147483672"/>
              <pc:sldLayoutMk cId="3535796371" sldId="2147483673"/>
              <ac:spMk id="2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06.737" v="471" actId="2711"/>
            <ac:spMkLst>
              <pc:docMk/>
              <pc:sldMasterMk cId="1949513930" sldId="2147483672"/>
              <pc:sldLayoutMk cId="3535796371" sldId="2147483673"/>
              <ac:spMk id="3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24.260" v="474" actId="2711"/>
            <ac:spMkLst>
              <pc:docMk/>
              <pc:sldMasterMk cId="1949513930" sldId="2147483672"/>
              <pc:sldLayoutMk cId="3535796371" sldId="2147483673"/>
              <ac:spMk id="4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24.260" v="474" actId="2711"/>
            <ac:spMkLst>
              <pc:docMk/>
              <pc:sldMasterMk cId="1949513930" sldId="2147483672"/>
              <pc:sldLayoutMk cId="3535796371" sldId="2147483673"/>
              <ac:spMk id="5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24.260" v="474" actId="2711"/>
            <ac:spMkLst>
              <pc:docMk/>
              <pc:sldMasterMk cId="1949513930" sldId="2147483672"/>
              <pc:sldLayoutMk cId="3535796371" sldId="2147483673"/>
              <ac:spMk id="6" creationId="{00000000-0000-0000-0000-000000000000}"/>
            </ac:spMkLst>
          </pc:spChg>
        </pc:sldLayoutChg>
        <pc:sldLayoutChg chg="addSp delSp modSp mod">
          <pc:chgData name="Yuxi Mi" userId="fa8f3cfb49a27386" providerId="LiveId" clId="{5E05C2EF-8585-5C37-A9DA-CF76787543E9}" dt="2025-09-06T13:28:48.919" v="480"/>
          <pc:sldLayoutMkLst>
            <pc:docMk/>
            <pc:sldMasterMk cId="1949513930" sldId="2147483672"/>
            <pc:sldLayoutMk cId="1953000183" sldId="2147483674"/>
          </pc:sldLayoutMkLst>
          <pc:spChg chg="mod">
            <ac:chgData name="Yuxi Mi" userId="fa8f3cfb49a27386" providerId="LiveId" clId="{5E05C2EF-8585-5C37-A9DA-CF76787543E9}" dt="2025-09-06T13:28:30.496" v="475" actId="2711"/>
            <ac:spMkLst>
              <pc:docMk/>
              <pc:sldMasterMk cId="1949513930" sldId="2147483672"/>
              <pc:sldLayoutMk cId="1953000183" sldId="2147483674"/>
              <ac:spMk id="2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46.532" v="478" actId="1076"/>
            <ac:spMkLst>
              <pc:docMk/>
              <pc:sldMasterMk cId="1949513930" sldId="2147483672"/>
              <pc:sldLayoutMk cId="1953000183" sldId="2147483674"/>
              <ac:spMk id="3" creationId="{00000000-0000-0000-0000-000000000000}"/>
            </ac:spMkLst>
          </pc:spChg>
          <pc:spChg chg="add mod">
            <ac:chgData name="Yuxi Mi" userId="fa8f3cfb49a27386" providerId="LiveId" clId="{5E05C2EF-8585-5C37-A9DA-CF76787543E9}" dt="2025-09-06T13:28:48.919" v="480"/>
            <ac:spMkLst>
              <pc:docMk/>
              <pc:sldMasterMk cId="1949513930" sldId="2147483672"/>
              <pc:sldLayoutMk cId="1953000183" sldId="2147483674"/>
              <ac:spMk id="7" creationId="{D36FA2FF-CC26-3DA3-720E-6DAC845430B2}"/>
            </ac:spMkLst>
          </pc:spChg>
          <pc:spChg chg="add mod">
            <ac:chgData name="Yuxi Mi" userId="fa8f3cfb49a27386" providerId="LiveId" clId="{5E05C2EF-8585-5C37-A9DA-CF76787543E9}" dt="2025-09-06T13:28:48.919" v="480"/>
            <ac:spMkLst>
              <pc:docMk/>
              <pc:sldMasterMk cId="1949513930" sldId="2147483672"/>
              <pc:sldLayoutMk cId="1953000183" sldId="2147483674"/>
              <ac:spMk id="8" creationId="{322EB4A1-6CED-AFBB-A4EA-CB90570C1CF4}"/>
            </ac:spMkLst>
          </pc:spChg>
          <pc:spChg chg="add mod">
            <ac:chgData name="Yuxi Mi" userId="fa8f3cfb49a27386" providerId="LiveId" clId="{5E05C2EF-8585-5C37-A9DA-CF76787543E9}" dt="2025-09-06T13:28:48.919" v="480"/>
            <ac:spMkLst>
              <pc:docMk/>
              <pc:sldMasterMk cId="1949513930" sldId="2147483672"/>
              <pc:sldLayoutMk cId="1953000183" sldId="2147483674"/>
              <ac:spMk id="9" creationId="{EBB2458C-2AF6-E243-1EE7-BD8D8BE3F1DE}"/>
            </ac:spMkLst>
          </pc:spChg>
        </pc:sldLayoutChg>
        <pc:sldLayoutChg chg="modSp mod">
          <pc:chgData name="Yuxi Mi" userId="fa8f3cfb49a27386" providerId="LiveId" clId="{5E05C2EF-8585-5C37-A9DA-CF76787543E9}" dt="2025-09-06T13:29:03.741" v="482" actId="2711"/>
          <pc:sldLayoutMkLst>
            <pc:docMk/>
            <pc:sldMasterMk cId="1949513930" sldId="2147483672"/>
            <pc:sldLayoutMk cId="2556906205" sldId="2147483675"/>
          </pc:sldLayoutMkLst>
          <pc:spChg chg="mod">
            <ac:chgData name="Yuxi Mi" userId="fa8f3cfb49a27386" providerId="LiveId" clId="{5E05C2EF-8585-5C37-A9DA-CF76787543E9}" dt="2025-09-06T13:29:03.741" v="482" actId="2711"/>
            <ac:spMkLst>
              <pc:docMk/>
              <pc:sldMasterMk cId="1949513930" sldId="2147483672"/>
              <pc:sldLayoutMk cId="2556906205" sldId="2147483675"/>
              <ac:spMk id="2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8:58.800" v="481" actId="2711"/>
            <ac:spMkLst>
              <pc:docMk/>
              <pc:sldMasterMk cId="1949513930" sldId="2147483672"/>
              <pc:sldLayoutMk cId="2556906205" sldId="2147483675"/>
              <ac:spMk id="3" creationId="{00000000-0000-0000-0000-000000000000}"/>
            </ac:spMkLst>
          </pc:spChg>
        </pc:sldLayoutChg>
        <pc:sldLayoutChg chg="addSp delSp modSp mod">
          <pc:chgData name="Yuxi Mi" userId="fa8f3cfb49a27386" providerId="LiveId" clId="{5E05C2EF-8585-5C37-A9DA-CF76787543E9}" dt="2025-09-06T13:29:17.332" v="485" actId="2711"/>
          <pc:sldLayoutMkLst>
            <pc:docMk/>
            <pc:sldMasterMk cId="1949513930" sldId="2147483672"/>
            <pc:sldLayoutMk cId="4065287214" sldId="2147483676"/>
          </pc:sldLayoutMkLst>
          <pc:spChg chg="mod">
            <ac:chgData name="Yuxi Mi" userId="fa8f3cfb49a27386" providerId="LiveId" clId="{5E05C2EF-8585-5C37-A9DA-CF76787543E9}" dt="2025-09-06T13:29:17.332" v="485" actId="2711"/>
            <ac:spMkLst>
              <pc:docMk/>
              <pc:sldMasterMk cId="1949513930" sldId="2147483672"/>
              <pc:sldLayoutMk cId="4065287214" sldId="2147483676"/>
              <ac:spMk id="2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9:11.674" v="483" actId="2711"/>
            <ac:spMkLst>
              <pc:docMk/>
              <pc:sldMasterMk cId="1949513930" sldId="2147483672"/>
              <pc:sldLayoutMk cId="4065287214" sldId="2147483676"/>
              <ac:spMk id="3" creationId="{00000000-0000-0000-0000-000000000000}"/>
            </ac:spMkLst>
          </pc:spChg>
          <pc:spChg chg="mod">
            <ac:chgData name="Yuxi Mi" userId="fa8f3cfb49a27386" providerId="LiveId" clId="{5E05C2EF-8585-5C37-A9DA-CF76787543E9}" dt="2025-09-06T13:29:11.674" v="483" actId="2711"/>
            <ac:spMkLst>
              <pc:docMk/>
              <pc:sldMasterMk cId="1949513930" sldId="2147483672"/>
              <pc:sldLayoutMk cId="4065287214" sldId="2147483676"/>
              <ac:spMk id="4" creationId="{00000000-0000-0000-0000-000000000000}"/>
            </ac:spMkLst>
          </pc:spChg>
        </pc:sldLayoutChg>
        <pc:sldLayoutChg chg="ord">
          <pc:chgData name="Yuxi Mi" userId="fa8f3cfb49a27386" providerId="LiveId" clId="{5E05C2EF-8585-5C37-A9DA-CF76787543E9}" dt="2025-09-06T13:04:05.995" v="63" actId="20578"/>
          <pc:sldLayoutMkLst>
            <pc:docMk/>
            <pc:sldMasterMk cId="1949513930" sldId="2147483672"/>
            <pc:sldLayoutMk cId="2305099692" sldId="2147483677"/>
          </pc:sldLayoutMkLst>
        </pc:sldLayoutChg>
        <pc:sldLayoutChg chg="modSp">
          <pc:chgData name="Yuxi Mi" userId="fa8f3cfb49a27386" providerId="LiveId" clId="{5E05C2EF-8585-5C37-A9DA-CF76787543E9}" dt="2025-09-06T13:29:21.428" v="486" actId="2711"/>
          <pc:sldLayoutMkLst>
            <pc:docMk/>
            <pc:sldMasterMk cId="1949513930" sldId="2147483672"/>
            <pc:sldLayoutMk cId="554787860" sldId="2147483678"/>
          </pc:sldLayoutMkLst>
          <pc:spChg chg="mod">
            <ac:chgData name="Yuxi Mi" userId="fa8f3cfb49a27386" providerId="LiveId" clId="{5E05C2EF-8585-5C37-A9DA-CF76787543E9}" dt="2025-09-06T13:29:21.428" v="486" actId="2711"/>
            <ac:spMkLst>
              <pc:docMk/>
              <pc:sldMasterMk cId="1949513930" sldId="2147483672"/>
              <pc:sldLayoutMk cId="554787860" sldId="2147483678"/>
              <ac:spMk id="2" creationId="{00000000-0000-0000-0000-000000000000}"/>
            </ac:spMkLst>
          </pc:spChg>
        </pc:sldLayoutChg>
        <pc:sldLayoutChg chg="ord">
          <pc:chgData name="Yuxi Mi" userId="fa8f3cfb49a27386" providerId="LiveId" clId="{5E05C2EF-8585-5C37-A9DA-CF76787543E9}" dt="2025-09-06T13:04:10.800" v="64" actId="20578"/>
          <pc:sldLayoutMkLst>
            <pc:docMk/>
            <pc:sldMasterMk cId="1949513930" sldId="2147483672"/>
            <pc:sldLayoutMk cId="2542832702" sldId="2147483679"/>
          </pc:sldLayoutMkLst>
        </pc:sldLayoutChg>
      </pc:sldMasterChg>
    </pc:docChg>
  </pc:docChgLst>
  <pc:docChgLst>
    <pc:chgData name="Yuxi Mi" userId="fa8f3cfb49a27386" providerId="LiveId" clId="{5C706EF2-9E92-0C41-8E41-D421004FBA19}"/>
    <pc:docChg chg="undo custSel modSld">
      <pc:chgData name="Yuxi Mi" userId="fa8f3cfb49a27386" providerId="LiveId" clId="{5C706EF2-9E92-0C41-8E41-D421004FBA19}" dt="2025-07-23T11:44:41.877" v="1735" actId="20577"/>
      <pc:docMkLst>
        <pc:docMk/>
      </pc:docMkLst>
      <pc:sldChg chg="modNotesTx">
        <pc:chgData name="Yuxi Mi" userId="fa8f3cfb49a27386" providerId="LiveId" clId="{5C706EF2-9E92-0C41-8E41-D421004FBA19}" dt="2025-07-23T11:44:41.877" v="1735" actId="20577"/>
        <pc:sldMkLst>
          <pc:docMk/>
          <pc:sldMk cId="1000646525" sldId="651"/>
        </pc:sldMkLst>
      </pc:sldChg>
      <pc:sldChg chg="modSp mod modNotesTx">
        <pc:chgData name="Yuxi Mi" userId="fa8f3cfb49a27386" providerId="LiveId" clId="{5C706EF2-9E92-0C41-8E41-D421004FBA19}" dt="2025-07-23T11:29:17.844" v="1525" actId="20577"/>
        <pc:sldMkLst>
          <pc:docMk/>
          <pc:sldMk cId="3286586783" sldId="656"/>
        </pc:sldMkLst>
      </pc:sldChg>
      <pc:sldChg chg="modSp mod modNotesTx">
        <pc:chgData name="Yuxi Mi" userId="fa8f3cfb49a27386" providerId="LiveId" clId="{5C706EF2-9E92-0C41-8E41-D421004FBA19}" dt="2025-07-23T11:29:41.274" v="1540" actId="20577"/>
        <pc:sldMkLst>
          <pc:docMk/>
          <pc:sldMk cId="197698164" sldId="657"/>
        </pc:sldMkLst>
      </pc:sldChg>
      <pc:sldChg chg="modNotesTx">
        <pc:chgData name="Yuxi Mi" userId="fa8f3cfb49a27386" providerId="LiveId" clId="{5C706EF2-9E92-0C41-8E41-D421004FBA19}" dt="2025-07-23T11:29:51.362" v="1567" actId="20577"/>
        <pc:sldMkLst>
          <pc:docMk/>
          <pc:sldMk cId="650526899" sldId="658"/>
        </pc:sldMkLst>
      </pc:sldChg>
    </pc:docChg>
  </pc:docChgLst>
  <pc:docChgLst>
    <pc:chgData name="Mi Yuxi" userId="fa8f3cfb49a27386" providerId="LiveId" clId="{0BE6D932-31D6-417D-A107-934AD237FB37}"/>
    <pc:docChg chg="undo custSel addSld delSld modSld sldOrd modSection">
      <pc:chgData name="Mi Yuxi" userId="fa8f3cfb49a27386" providerId="LiveId" clId="{0BE6D932-31D6-417D-A107-934AD237FB37}" dt="2025-08-12T07:02:00.212" v="1699" actId="164"/>
      <pc:docMkLst>
        <pc:docMk/>
      </pc:docMkLst>
      <pc:sldChg chg="modSp mod">
        <pc:chgData name="Mi Yuxi" userId="fa8f3cfb49a27386" providerId="LiveId" clId="{0BE6D932-31D6-417D-A107-934AD237FB37}" dt="2025-08-08T04:07:25.179" v="1587" actId="20577"/>
        <pc:sldMkLst>
          <pc:docMk/>
          <pc:sldMk cId="90280118" sldId="256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331472440" sldId="649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72843477" sldId="650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1000646525" sldId="651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3688847082" sldId="652"/>
        </pc:sldMkLst>
      </pc:sldChg>
      <pc:sldChg chg="modSp mod ord">
        <pc:chgData name="Mi Yuxi" userId="fa8f3cfb49a27386" providerId="LiveId" clId="{0BE6D932-31D6-417D-A107-934AD237FB37}" dt="2025-08-08T03:45:51.756" v="469" actId="20577"/>
        <pc:sldMkLst>
          <pc:docMk/>
          <pc:sldMk cId="2181328145" sldId="653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305848149" sldId="654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631788476" sldId="655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3286586783" sldId="656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197698164" sldId="657"/>
        </pc:sldMkLst>
      </pc:sldChg>
      <pc:sldChg chg="del">
        <pc:chgData name="Mi Yuxi" userId="fa8f3cfb49a27386" providerId="LiveId" clId="{0BE6D932-31D6-417D-A107-934AD237FB37}" dt="2025-08-08T03:58:20.506" v="1051" actId="2696"/>
        <pc:sldMkLst>
          <pc:docMk/>
          <pc:sldMk cId="650526899" sldId="658"/>
        </pc:sldMkLst>
      </pc:sldChg>
      <pc:sldChg chg="mod modShow">
        <pc:chgData name="Mi Yuxi" userId="fa8f3cfb49a27386" providerId="LiveId" clId="{0BE6D932-31D6-417D-A107-934AD237FB37}" dt="2025-08-08T03:58:29.520" v="1052" actId="729"/>
        <pc:sldMkLst>
          <pc:docMk/>
          <pc:sldMk cId="585192694" sldId="659"/>
        </pc:sldMkLst>
      </pc:sldChg>
      <pc:sldChg chg="mod modShow">
        <pc:chgData name="Mi Yuxi" userId="fa8f3cfb49a27386" providerId="LiveId" clId="{0BE6D932-31D6-417D-A107-934AD237FB37}" dt="2025-08-08T03:58:29.520" v="1052" actId="729"/>
        <pc:sldMkLst>
          <pc:docMk/>
          <pc:sldMk cId="1973916217" sldId="660"/>
        </pc:sldMkLst>
      </pc:sldChg>
      <pc:sldChg chg="mod modShow">
        <pc:chgData name="Mi Yuxi" userId="fa8f3cfb49a27386" providerId="LiveId" clId="{0BE6D932-31D6-417D-A107-934AD237FB37}" dt="2025-08-08T03:58:29.520" v="1052" actId="729"/>
        <pc:sldMkLst>
          <pc:docMk/>
          <pc:sldMk cId="4277302186" sldId="661"/>
        </pc:sldMkLst>
      </pc:sldChg>
      <pc:sldChg chg="addSp delSp modSp new mod">
        <pc:chgData name="Mi Yuxi" userId="fa8f3cfb49a27386" providerId="LiveId" clId="{0BE6D932-31D6-417D-A107-934AD237FB37}" dt="2025-08-08T03:52:49.834" v="821" actId="21"/>
        <pc:sldMkLst>
          <pc:docMk/>
          <pc:sldMk cId="1913579172" sldId="662"/>
        </pc:sldMkLst>
      </pc:sldChg>
      <pc:sldChg chg="addSp delSp modSp new mod">
        <pc:chgData name="Mi Yuxi" userId="fa8f3cfb49a27386" providerId="LiveId" clId="{0BE6D932-31D6-417D-A107-934AD237FB37}" dt="2025-08-08T03:47:28.670" v="567" actId="20577"/>
        <pc:sldMkLst>
          <pc:docMk/>
          <pc:sldMk cId="3377815478" sldId="663"/>
        </pc:sldMkLst>
      </pc:sldChg>
      <pc:sldChg chg="addSp delSp modSp add mod">
        <pc:chgData name="Mi Yuxi" userId="fa8f3cfb49a27386" providerId="LiveId" clId="{0BE6D932-31D6-417D-A107-934AD237FB37}" dt="2025-08-08T03:49:39.464" v="746" actId="14100"/>
        <pc:sldMkLst>
          <pc:docMk/>
          <pc:sldMk cId="1311023434" sldId="664"/>
        </pc:sldMkLst>
      </pc:sldChg>
      <pc:sldChg chg="new del">
        <pc:chgData name="Mi Yuxi" userId="fa8f3cfb49a27386" providerId="LiveId" clId="{0BE6D932-31D6-417D-A107-934AD237FB37}" dt="2025-08-08T03:45:00.319" v="437" actId="47"/>
        <pc:sldMkLst>
          <pc:docMk/>
          <pc:sldMk cId="2055940374" sldId="664"/>
        </pc:sldMkLst>
      </pc:sldChg>
      <pc:sldChg chg="addSp delSp modSp new mod">
        <pc:chgData name="Mi Yuxi" userId="fa8f3cfb49a27386" providerId="LiveId" clId="{0BE6D932-31D6-417D-A107-934AD237FB37}" dt="2025-08-08T04:00:37.862" v="1086" actId="207"/>
        <pc:sldMkLst>
          <pc:docMk/>
          <pc:sldMk cId="799048989" sldId="665"/>
        </pc:sldMkLst>
      </pc:sldChg>
      <pc:sldChg chg="add del">
        <pc:chgData name="Mi Yuxi" userId="fa8f3cfb49a27386" providerId="LiveId" clId="{0BE6D932-31D6-417D-A107-934AD237FB37}" dt="2025-08-08T03:44:58.885" v="436"/>
        <pc:sldMkLst>
          <pc:docMk/>
          <pc:sldMk cId="3227888006" sldId="665"/>
        </pc:sldMkLst>
      </pc:sldChg>
      <pc:sldChg chg="new del">
        <pc:chgData name="Mi Yuxi" userId="fa8f3cfb49a27386" providerId="LiveId" clId="{0BE6D932-31D6-417D-A107-934AD237FB37}" dt="2025-08-08T03:44:55.586" v="434" actId="680"/>
        <pc:sldMkLst>
          <pc:docMk/>
          <pc:sldMk cId="3501017780" sldId="665"/>
        </pc:sldMkLst>
      </pc:sldChg>
      <pc:sldChg chg="addSp delSp modSp add mod">
        <pc:chgData name="Mi Yuxi" userId="fa8f3cfb49a27386" providerId="LiveId" clId="{0BE6D932-31D6-417D-A107-934AD237FB37}" dt="2025-08-08T03:57:46.050" v="1050" actId="2711"/>
        <pc:sldMkLst>
          <pc:docMk/>
          <pc:sldMk cId="485208292" sldId="666"/>
        </pc:sldMkLst>
      </pc:sldChg>
      <pc:sldChg chg="addSp modSp new mod">
        <pc:chgData name="Mi Yuxi" userId="fa8f3cfb49a27386" providerId="LiveId" clId="{0BE6D932-31D6-417D-A107-934AD237FB37}" dt="2025-08-08T04:01:55.522" v="1126" actId="14100"/>
        <pc:sldMkLst>
          <pc:docMk/>
          <pc:sldMk cId="1805487796" sldId="667"/>
        </pc:sldMkLst>
      </pc:sldChg>
      <pc:sldChg chg="modSp new mod">
        <pc:chgData name="Mi Yuxi" userId="fa8f3cfb49a27386" providerId="LiveId" clId="{0BE6D932-31D6-417D-A107-934AD237FB37}" dt="2025-08-08T04:14:40.198" v="1608" actId="20577"/>
        <pc:sldMkLst>
          <pc:docMk/>
          <pc:sldMk cId="3295635420" sldId="668"/>
        </pc:sldMkLst>
      </pc:sldChg>
      <pc:sldChg chg="addSp modSp new mod ord modShow">
        <pc:chgData name="Mi Yuxi" userId="fa8f3cfb49a27386" providerId="LiveId" clId="{0BE6D932-31D6-417D-A107-934AD237FB37}" dt="2025-08-08T04:34:48.836" v="1678"/>
        <pc:sldMkLst>
          <pc:docMk/>
          <pc:sldMk cId="2271391552" sldId="669"/>
        </pc:sldMkLst>
      </pc:sldChg>
      <pc:sldChg chg="addSp modSp new mod">
        <pc:chgData name="Mi Yuxi" userId="fa8f3cfb49a27386" providerId="LiveId" clId="{0BE6D932-31D6-417D-A107-934AD237FB37}" dt="2025-08-12T07:02:00.212" v="1699" actId="164"/>
        <pc:sldMkLst>
          <pc:docMk/>
          <pc:sldMk cId="3061533117" sldId="670"/>
        </pc:sldMkLst>
      </pc:sldChg>
    </pc:docChg>
  </pc:docChgLst>
  <pc:docChgLst>
    <pc:chgData name="Yuxi Mi" userId="fa8f3cfb49a27386" providerId="LiveId" clId="{D4DDE31E-375A-59E6-B318-EFD0D6F134B4}"/>
    <pc:docChg chg="undo custSel modSld">
      <pc:chgData name="Yuxi Mi" userId="fa8f3cfb49a27386" providerId="LiveId" clId="{D4DDE31E-375A-59E6-B318-EFD0D6F134B4}" dt="2025-09-15T05:20:06.995" v="472" actId="20577"/>
      <pc:docMkLst>
        <pc:docMk/>
      </pc:docMkLst>
      <pc:sldChg chg="addSp delSp mod modNotesTx">
        <pc:chgData name="Yuxi Mi" userId="fa8f3cfb49a27386" providerId="LiveId" clId="{D4DDE31E-375A-59E6-B318-EFD0D6F134B4}" dt="2025-09-08T05:14:28.934" v="345" actId="20577"/>
        <pc:sldMkLst>
          <pc:docMk/>
          <pc:sldMk cId="2186762629" sldId="274"/>
        </pc:sldMkLst>
      </pc:sldChg>
      <pc:sldChg chg="modNotesTx">
        <pc:chgData name="Yuxi Mi" userId="fa8f3cfb49a27386" providerId="LiveId" clId="{D4DDE31E-375A-59E6-B318-EFD0D6F134B4}" dt="2025-09-08T05:31:39.536" v="346" actId="20577"/>
        <pc:sldMkLst>
          <pc:docMk/>
          <pc:sldMk cId="3683898871" sldId="673"/>
        </pc:sldMkLst>
      </pc:sldChg>
      <pc:sldChg chg="delSp mod modAnim">
        <pc:chgData name="Yuxi Mi" userId="fa8f3cfb49a27386" providerId="LiveId" clId="{D4DDE31E-375A-59E6-B318-EFD0D6F134B4}" dt="2025-09-15T05:07:00.254" v="363"/>
        <pc:sldMkLst>
          <pc:docMk/>
          <pc:sldMk cId="3516974950" sldId="711"/>
        </pc:sldMkLst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1" creationId="{06D6A8A5-6CD1-B75E-5358-07E8662469F9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2" creationId="{89EB0688-8A49-3A47-C487-EB5DD8E5AD24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3" creationId="{9F934DC6-AF42-E8E6-F3A3-CE39880E1D7B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4" creationId="{CA7DA8EA-219A-197A-93D6-050C54A2E1ED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5" creationId="{1BDB5BF6-3839-C6AD-22E7-F35F33121B7E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6" creationId="{6360AC9F-2E80-1417-DCFE-2FC80F8EAE1A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7" creationId="{50D35D80-496B-624F-0CE7-562926EE2A9C}"/>
          </ac:spMkLst>
        </pc:spChg>
        <pc:spChg chg="topLvl">
          <ac:chgData name="Yuxi Mi" userId="fa8f3cfb49a27386" providerId="LiveId" clId="{D4DDE31E-375A-59E6-B318-EFD0D6F134B4}" dt="2025-09-15T05:06:36.778" v="359" actId="165"/>
          <ac:spMkLst>
            <pc:docMk/>
            <pc:sldMk cId="3516974950" sldId="711"/>
            <ac:spMk id="18" creationId="{84E372E9-A866-555F-1564-931F3F0FBD1D}"/>
          </ac:spMkLst>
        </pc:spChg>
        <pc:grpChg chg="del">
          <ac:chgData name="Yuxi Mi" userId="fa8f3cfb49a27386" providerId="LiveId" clId="{D4DDE31E-375A-59E6-B318-EFD0D6F134B4}" dt="2025-09-15T05:06:36.778" v="359" actId="165"/>
          <ac:grpSpMkLst>
            <pc:docMk/>
            <pc:sldMk cId="3516974950" sldId="711"/>
            <ac:grpSpMk id="21" creationId="{E44523D3-43AC-A54F-E23C-8E4F3E3744CE}"/>
          </ac:grpSpMkLst>
        </pc:grpChg>
      </pc:sldChg>
      <pc:sldChg chg="addSp delSp modSp mod modAnim">
        <pc:chgData name="Yuxi Mi" userId="fa8f3cfb49a27386" providerId="LiveId" clId="{D4DDE31E-375A-59E6-B318-EFD0D6F134B4}" dt="2025-09-15T05:07:44.386" v="372"/>
        <pc:sldMkLst>
          <pc:docMk/>
          <pc:sldMk cId="1789830024" sldId="712"/>
        </pc:sldMkLst>
        <pc:spChg chg="mod">
          <ac:chgData name="Yuxi Mi" userId="fa8f3cfb49a27386" providerId="LiveId" clId="{D4DDE31E-375A-59E6-B318-EFD0D6F134B4}" dt="2025-09-15T05:07:27.189" v="368" actId="20577"/>
          <ac:spMkLst>
            <pc:docMk/>
            <pc:sldMk cId="1789830024" sldId="712"/>
            <ac:spMk id="3" creationId="{BC27BC38-60C2-5777-E8A7-18AB51196711}"/>
          </ac:spMkLst>
        </pc:spChg>
        <pc:spChg chg="mod">
          <ac:chgData name="Yuxi Mi" userId="fa8f3cfb49a27386" providerId="LiveId" clId="{D4DDE31E-375A-59E6-B318-EFD0D6F134B4}" dt="2025-09-15T05:07:31.398" v="370" actId="20577"/>
          <ac:spMkLst>
            <pc:docMk/>
            <pc:sldMk cId="1789830024" sldId="712"/>
            <ac:spMk id="6" creationId="{5EAEC2B4-6C64-AE30-C598-B2F078CA51B0}"/>
          </ac:spMkLst>
        </pc:spChg>
        <pc:spChg chg="mod">
          <ac:chgData name="Yuxi Mi" userId="fa8f3cfb49a27386" providerId="LiveId" clId="{D4DDE31E-375A-59E6-B318-EFD0D6F134B4}" dt="2025-09-15T05:07:34.928" v="371" actId="20577"/>
          <ac:spMkLst>
            <pc:docMk/>
            <pc:sldMk cId="1789830024" sldId="712"/>
            <ac:spMk id="10" creationId="{64A8EF5D-C2C8-693F-BEEA-55C67C75ABA6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1" creationId="{99F43294-5A34-7A47-01DD-F6F6649717FA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2" creationId="{C7D8C9A5-637D-59D3-D4D4-38E10BFA3210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3" creationId="{7C20DBB7-50C3-CECC-8239-F5D0B3D163FE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4" creationId="{80D86728-63E5-F41C-DECA-45C86B736CC9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5" creationId="{AA559142-8D12-0769-668E-CB7180C9057B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6" creationId="{1EB614B8-D25F-A6A4-BDD8-91E82DC270CA}"/>
          </ac:spMkLst>
        </pc:spChg>
        <pc:spChg chg="topLvl">
          <ac:chgData name="Yuxi Mi" userId="fa8f3cfb49a27386" providerId="LiveId" clId="{D4DDE31E-375A-59E6-B318-EFD0D6F134B4}" dt="2025-09-15T05:07:08.320" v="364" actId="165"/>
          <ac:spMkLst>
            <pc:docMk/>
            <pc:sldMk cId="1789830024" sldId="712"/>
            <ac:spMk id="17" creationId="{67D7348E-E815-17D4-22F9-17B57F1884D2}"/>
          </ac:spMkLst>
        </pc:spChg>
        <pc:grpChg chg="add del">
          <ac:chgData name="Yuxi Mi" userId="fa8f3cfb49a27386" providerId="LiveId" clId="{D4DDE31E-375A-59E6-B318-EFD0D6F134B4}" dt="2025-09-15T05:07:09.693" v="365" actId="165"/>
          <ac:grpSpMkLst>
            <pc:docMk/>
            <pc:sldMk cId="1789830024" sldId="712"/>
            <ac:grpSpMk id="21" creationId="{AC474EAB-D4EB-3B79-F5EA-B00A281162FD}"/>
          </ac:grpSpMkLst>
        </pc:grpChg>
      </pc:sldChg>
      <pc:sldChg chg="modAnim">
        <pc:chgData name="Yuxi Mi" userId="fa8f3cfb49a27386" providerId="LiveId" clId="{D4DDE31E-375A-59E6-B318-EFD0D6F134B4}" dt="2025-09-15T05:06:13.152" v="356"/>
        <pc:sldMkLst>
          <pc:docMk/>
          <pc:sldMk cId="777394103" sldId="713"/>
        </pc:sldMkLst>
      </pc:sldChg>
      <pc:sldChg chg="modSp mod">
        <pc:chgData name="Yuxi Mi" userId="fa8f3cfb49a27386" providerId="LiveId" clId="{D4DDE31E-375A-59E6-B318-EFD0D6F134B4}" dt="2025-09-15T05:20:06.995" v="472" actId="20577"/>
        <pc:sldMkLst>
          <pc:docMk/>
          <pc:sldMk cId="1619885168" sldId="721"/>
        </pc:sldMkLst>
        <pc:spChg chg="mod">
          <ac:chgData name="Yuxi Mi" userId="fa8f3cfb49a27386" providerId="LiveId" clId="{D4DDE31E-375A-59E6-B318-EFD0D6F134B4}" dt="2025-09-15T05:19:38.716" v="388" actId="20577"/>
          <ac:spMkLst>
            <pc:docMk/>
            <pc:sldMk cId="1619885168" sldId="721"/>
            <ac:spMk id="2" creationId="{902948F2-4900-4259-A160-58F11A6780AA}"/>
          </ac:spMkLst>
        </pc:spChg>
        <pc:spChg chg="mod">
          <ac:chgData name="Yuxi Mi" userId="fa8f3cfb49a27386" providerId="LiveId" clId="{D4DDE31E-375A-59E6-B318-EFD0D6F134B4}" dt="2025-09-15T05:20:06.995" v="472" actId="20577"/>
          <ac:spMkLst>
            <pc:docMk/>
            <pc:sldMk cId="1619885168" sldId="721"/>
            <ac:spMk id="3" creationId="{240C7132-8395-48AB-8ECF-EF63942C58C9}"/>
          </ac:spMkLst>
        </pc:spChg>
      </pc:sldChg>
    </pc:docChg>
  </pc:docChgLst>
  <pc:docChgLst>
    <pc:chgData name="Mi Yuxi" userId="fa8f3cfb49a27386" providerId="LiveId" clId="{DB96DEA4-9999-4B68-A59F-71E912F09725}"/>
    <pc:docChg chg="undo redo custSel addSld delSld modSld addSection delSection modSection">
      <pc:chgData name="Mi Yuxi" userId="fa8f3cfb49a27386" providerId="LiveId" clId="{DB96DEA4-9999-4B68-A59F-71E912F09725}" dt="2025-08-01T07:52:01.049" v="1917" actId="20577"/>
      <pc:docMkLst>
        <pc:docMk/>
      </pc:docMkLst>
      <pc:sldChg chg="modSp add del mod">
        <pc:chgData name="Mi Yuxi" userId="fa8f3cfb49a27386" providerId="LiveId" clId="{DB96DEA4-9999-4B68-A59F-71E912F09725}" dt="2025-07-23T06:30:11.852" v="15" actId="20577"/>
        <pc:sldMkLst>
          <pc:docMk/>
          <pc:sldMk cId="90280118" sldId="256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752830775" sldId="630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93840195" sldId="631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853975865" sldId="632"/>
        </pc:sldMkLst>
      </pc:sldChg>
      <pc:sldChg chg="add del">
        <pc:chgData name="Mi Yuxi" userId="fa8f3cfb49a27386" providerId="LiveId" clId="{DB96DEA4-9999-4B68-A59F-71E912F09725}" dt="2025-07-23T06:30:16.729" v="16" actId="2696"/>
        <pc:sldMkLst>
          <pc:docMk/>
          <pc:sldMk cId="1981731350" sldId="633"/>
        </pc:sldMkLst>
      </pc:sldChg>
      <pc:sldChg chg="add del">
        <pc:chgData name="Mi Yuxi" userId="fa8f3cfb49a27386" providerId="LiveId" clId="{DB96DEA4-9999-4B68-A59F-71E912F09725}" dt="2025-07-23T06:30:16.729" v="16" actId="2696"/>
        <pc:sldMkLst>
          <pc:docMk/>
          <pc:sldMk cId="215927971" sldId="634"/>
        </pc:sldMkLst>
      </pc:sldChg>
      <pc:sldChg chg="add del">
        <pc:chgData name="Mi Yuxi" userId="fa8f3cfb49a27386" providerId="LiveId" clId="{DB96DEA4-9999-4B68-A59F-71E912F09725}" dt="2025-07-23T06:30:16.729" v="16" actId="2696"/>
        <pc:sldMkLst>
          <pc:docMk/>
          <pc:sldMk cId="1544006769" sldId="635"/>
        </pc:sldMkLst>
      </pc:sldChg>
      <pc:sldChg chg="add del">
        <pc:chgData name="Mi Yuxi" userId="fa8f3cfb49a27386" providerId="LiveId" clId="{DB96DEA4-9999-4B68-A59F-71E912F09725}" dt="2025-07-23T06:30:16.729" v="16" actId="2696"/>
        <pc:sldMkLst>
          <pc:docMk/>
          <pc:sldMk cId="3868241921" sldId="636"/>
        </pc:sldMkLst>
      </pc:sldChg>
      <pc:sldChg chg="add del">
        <pc:chgData name="Mi Yuxi" userId="fa8f3cfb49a27386" providerId="LiveId" clId="{DB96DEA4-9999-4B68-A59F-71E912F09725}" dt="2025-07-23T06:30:16.729" v="16" actId="2696"/>
        <pc:sldMkLst>
          <pc:docMk/>
          <pc:sldMk cId="2677571318" sldId="637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386806464" sldId="638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895190818" sldId="639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513781624" sldId="640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167071255" sldId="641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3723102309" sldId="642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444823689" sldId="643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2922758033" sldId="644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1253181119" sldId="645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2185071498" sldId="646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3456607218" sldId="647"/>
        </pc:sldMkLst>
      </pc:sldChg>
      <pc:sldChg chg="add del">
        <pc:chgData name="Mi Yuxi" userId="fa8f3cfb49a27386" providerId="LiveId" clId="{DB96DEA4-9999-4B68-A59F-71E912F09725}" dt="2025-07-23T06:30:07.294" v="9" actId="47"/>
        <pc:sldMkLst>
          <pc:docMk/>
          <pc:sldMk cId="2816946819" sldId="648"/>
        </pc:sldMkLst>
      </pc:sldChg>
      <pc:sldChg chg="modSp mod">
        <pc:chgData name="Mi Yuxi" userId="fa8f3cfb49a27386" providerId="LiveId" clId="{DB96DEA4-9999-4B68-A59F-71E912F09725}" dt="2025-07-23T06:40:50.919" v="57"/>
        <pc:sldMkLst>
          <pc:docMk/>
          <pc:sldMk cId="331472440" sldId="649"/>
        </pc:sldMkLst>
      </pc:sldChg>
      <pc:sldChg chg="modSp mod">
        <pc:chgData name="Mi Yuxi" userId="fa8f3cfb49a27386" providerId="LiveId" clId="{DB96DEA4-9999-4B68-A59F-71E912F09725}" dt="2025-07-23T06:42:52.436" v="93" actId="14100"/>
        <pc:sldMkLst>
          <pc:docMk/>
          <pc:sldMk cId="72843477" sldId="650"/>
        </pc:sldMkLst>
      </pc:sldChg>
      <pc:sldChg chg="modSp mod">
        <pc:chgData name="Mi Yuxi" userId="fa8f3cfb49a27386" providerId="LiveId" clId="{DB96DEA4-9999-4B68-A59F-71E912F09725}" dt="2025-07-23T06:43:27.645" v="95" actId="207"/>
        <pc:sldMkLst>
          <pc:docMk/>
          <pc:sldMk cId="1000646525" sldId="651"/>
        </pc:sldMkLst>
      </pc:sldChg>
      <pc:sldChg chg="modSp mod">
        <pc:chgData name="Mi Yuxi" userId="fa8f3cfb49a27386" providerId="LiveId" clId="{DB96DEA4-9999-4B68-A59F-71E912F09725}" dt="2025-07-23T06:44:16.216" v="179" actId="207"/>
        <pc:sldMkLst>
          <pc:docMk/>
          <pc:sldMk cId="3688847082" sldId="652"/>
        </pc:sldMkLst>
      </pc:sldChg>
      <pc:sldChg chg="addSp modSp new mod">
        <pc:chgData name="Mi Yuxi" userId="fa8f3cfb49a27386" providerId="LiveId" clId="{DB96DEA4-9999-4B68-A59F-71E912F09725}" dt="2025-07-23T06:49:25.259" v="369"/>
        <pc:sldMkLst>
          <pc:docMk/>
          <pc:sldMk cId="2181328145" sldId="653"/>
        </pc:sldMkLst>
      </pc:sldChg>
      <pc:sldChg chg="addSp delSp modSp new mod">
        <pc:chgData name="Mi Yuxi" userId="fa8f3cfb49a27386" providerId="LiveId" clId="{DB96DEA4-9999-4B68-A59F-71E912F09725}" dt="2025-07-23T08:13:56.589" v="624" actId="20577"/>
        <pc:sldMkLst>
          <pc:docMk/>
          <pc:sldMk cId="305848149" sldId="654"/>
        </pc:sldMkLst>
      </pc:sldChg>
      <pc:sldChg chg="addSp delSp modSp new mod">
        <pc:chgData name="Mi Yuxi" userId="fa8f3cfb49a27386" providerId="LiveId" clId="{DB96DEA4-9999-4B68-A59F-71E912F09725}" dt="2025-07-23T08:15:33.567" v="679"/>
        <pc:sldMkLst>
          <pc:docMk/>
          <pc:sldMk cId="631788476" sldId="655"/>
        </pc:sldMkLst>
      </pc:sldChg>
      <pc:sldChg chg="modSp new mod modNotesTx">
        <pc:chgData name="Mi Yuxi" userId="fa8f3cfb49a27386" providerId="LiveId" clId="{DB96DEA4-9999-4B68-A59F-71E912F09725}" dt="2025-07-28T09:00:49.846" v="1513" actId="20577"/>
        <pc:sldMkLst>
          <pc:docMk/>
          <pc:sldMk cId="3286586783" sldId="656"/>
        </pc:sldMkLst>
      </pc:sldChg>
      <pc:sldChg chg="modSp new mod">
        <pc:chgData name="Mi Yuxi" userId="fa8f3cfb49a27386" providerId="LiveId" clId="{DB96DEA4-9999-4B68-A59F-71E912F09725}" dt="2025-07-23T08:38:01.349" v="1511" actId="207"/>
        <pc:sldMkLst>
          <pc:docMk/>
          <pc:sldMk cId="197698164" sldId="657"/>
        </pc:sldMkLst>
      </pc:sldChg>
      <pc:sldChg chg="modSp new mod">
        <pc:chgData name="Mi Yuxi" userId="fa8f3cfb49a27386" providerId="LiveId" clId="{DB96DEA4-9999-4B68-A59F-71E912F09725}" dt="2025-07-23T08:36:28.284" v="1501"/>
        <pc:sldMkLst>
          <pc:docMk/>
          <pc:sldMk cId="650526899" sldId="658"/>
        </pc:sldMkLst>
      </pc:sldChg>
      <pc:sldChg chg="addSp delSp modSp new mod">
        <pc:chgData name="Mi Yuxi" userId="fa8f3cfb49a27386" providerId="LiveId" clId="{DB96DEA4-9999-4B68-A59F-71E912F09725}" dt="2025-07-29T03:27:04.247" v="1584" actId="1076"/>
        <pc:sldMkLst>
          <pc:docMk/>
          <pc:sldMk cId="585192694" sldId="659"/>
        </pc:sldMkLst>
      </pc:sldChg>
      <pc:sldChg chg="addSp delSp modSp new mod modNotesTx">
        <pc:chgData name="Mi Yuxi" userId="fa8f3cfb49a27386" providerId="LiveId" clId="{DB96DEA4-9999-4B68-A59F-71E912F09725}" dt="2025-08-01T07:51:38.871" v="1887" actId="20577"/>
        <pc:sldMkLst>
          <pc:docMk/>
          <pc:sldMk cId="1973916217" sldId="660"/>
        </pc:sldMkLst>
      </pc:sldChg>
      <pc:sldChg chg="addSp delSp modSp new mod modNotesTx">
        <pc:chgData name="Mi Yuxi" userId="fa8f3cfb49a27386" providerId="LiveId" clId="{DB96DEA4-9999-4B68-A59F-71E912F09725}" dt="2025-08-01T07:52:01.049" v="1917" actId="20577"/>
        <pc:sldMkLst>
          <pc:docMk/>
          <pc:sldMk cId="4277302186" sldId="661"/>
        </pc:sldMkLst>
      </pc:sldChg>
      <pc:sldChg chg="add del modNotesTx">
        <pc:chgData name="Mi Yuxi" userId="fa8f3cfb49a27386" providerId="LiveId" clId="{DB96DEA4-9999-4B68-A59F-71E912F09725}" dt="2025-08-01T07:42:40.180" v="1875" actId="47"/>
        <pc:sldMkLst>
          <pc:docMk/>
          <pc:sldMk cId="1904520002" sldId="662"/>
        </pc:sldMkLst>
      </pc:sldChg>
      <pc:sldChg chg="new del">
        <pc:chgData name="Mi Yuxi" userId="fa8f3cfb49a27386" providerId="LiveId" clId="{DB96DEA4-9999-4B68-A59F-71E912F09725}" dt="2025-08-01T07:38:22.455" v="1850" actId="680"/>
        <pc:sldMkLst>
          <pc:docMk/>
          <pc:sldMk cId="3389615281" sldId="662"/>
        </pc:sldMkLst>
      </pc:sldChg>
    </pc:docChg>
  </pc:docChgLst>
  <pc:docChgLst>
    <pc:chgData name="Yuxi Mi" userId="fa8f3cfb49a27386" providerId="LiveId" clId="{2350D5EB-5EF9-6D40-B517-A8B6A1FEEC05}"/>
    <pc:docChg chg="undo custSel addSld delSld modSld sldOrd addSection modSection">
      <pc:chgData name="Yuxi Mi" userId="fa8f3cfb49a27386" providerId="LiveId" clId="{2350D5EB-5EF9-6D40-B517-A8B6A1FEEC05}" dt="2025-08-21T13:15:04.046" v="1044" actId="478"/>
      <pc:docMkLst>
        <pc:docMk/>
      </pc:docMkLst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2181328145" sldId="653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1913579172" sldId="662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3377815478" sldId="663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1311023434" sldId="664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799048989" sldId="665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485208292" sldId="666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1805487796" sldId="667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3295635420" sldId="668"/>
        </pc:sldMkLst>
      </pc:sldChg>
      <pc:sldChg chg="add del">
        <pc:chgData name="Yuxi Mi" userId="fa8f3cfb49a27386" providerId="LiveId" clId="{2350D5EB-5EF9-6D40-B517-A8B6A1FEEC05}" dt="2025-08-21T13:08:19.708" v="430" actId="2696"/>
        <pc:sldMkLst>
          <pc:docMk/>
          <pc:sldMk cId="2271391552" sldId="669"/>
        </pc:sldMkLst>
      </pc:sldChg>
      <pc:sldChg chg="modSp new mod">
        <pc:chgData name="Yuxi Mi" userId="fa8f3cfb49a27386" providerId="LiveId" clId="{2350D5EB-5EF9-6D40-B517-A8B6A1FEEC05}" dt="2025-08-21T13:14:04.130" v="981" actId="207"/>
        <pc:sldMkLst>
          <pc:docMk/>
          <pc:sldMk cId="3938621466" sldId="671"/>
        </pc:sldMkLst>
      </pc:sldChg>
      <pc:sldChg chg="addSp delSp modSp new mod ord">
        <pc:chgData name="Yuxi Mi" userId="fa8f3cfb49a27386" providerId="LiveId" clId="{2350D5EB-5EF9-6D40-B517-A8B6A1FEEC05}" dt="2025-08-21T13:15:04.046" v="1044" actId="478"/>
        <pc:sldMkLst>
          <pc:docMk/>
          <pc:sldMk cId="2547428398" sldId="672"/>
        </pc:sldMkLst>
      </pc:sldChg>
    </pc:docChg>
  </pc:docChgLst>
  <pc:docChgLst>
    <pc:chgData name="Mi Yuxi" userId="fa8f3cfb49a27386" providerId="LiveId" clId="{DAD91E46-B92D-41D9-ABC1-ED521205E517}"/>
    <pc:docChg chg="undo custSel addSld modSld">
      <pc:chgData name="Mi Yuxi" userId="fa8f3cfb49a27386" providerId="LiveId" clId="{DAD91E46-B92D-41D9-ABC1-ED521205E517}" dt="2025-09-08T03:25:38.439" v="562" actId="20577"/>
      <pc:docMkLst>
        <pc:docMk/>
      </pc:docMkLst>
      <pc:sldChg chg="modNotesTx">
        <pc:chgData name="Mi Yuxi" userId="fa8f3cfb49a27386" providerId="LiveId" clId="{DAD91E46-B92D-41D9-ABC1-ED521205E517}" dt="2025-09-08T02:51:23.627" v="408" actId="400"/>
        <pc:sldMkLst>
          <pc:docMk/>
          <pc:sldMk cId="0" sldId="264"/>
        </pc:sldMkLst>
      </pc:sldChg>
      <pc:sldChg chg="modNotesTx">
        <pc:chgData name="Mi Yuxi" userId="fa8f3cfb49a27386" providerId="LiveId" clId="{DAD91E46-B92D-41D9-ABC1-ED521205E517}" dt="2025-09-08T02:41:57.716" v="262" actId="20577"/>
        <pc:sldMkLst>
          <pc:docMk/>
          <pc:sldMk cId="2898881084" sldId="265"/>
        </pc:sldMkLst>
      </pc:sldChg>
      <pc:sldChg chg="addSp delSp modSp mod modNotesTx">
        <pc:chgData name="Mi Yuxi" userId="fa8f3cfb49a27386" providerId="LiveId" clId="{DAD91E46-B92D-41D9-ABC1-ED521205E517}" dt="2025-09-08T02:50:12.655" v="407" actId="20577"/>
        <pc:sldMkLst>
          <pc:docMk/>
          <pc:sldMk cId="3414719830" sldId="266"/>
        </pc:sldMkLst>
      </pc:sldChg>
      <pc:sldChg chg="modSp mod">
        <pc:chgData name="Mi Yuxi" userId="fa8f3cfb49a27386" providerId="LiveId" clId="{DAD91E46-B92D-41D9-ABC1-ED521205E517}" dt="2025-09-08T03:21:04.495" v="499" actId="207"/>
        <pc:sldMkLst>
          <pc:docMk/>
          <pc:sldMk cId="4146886072" sldId="267"/>
        </pc:sldMkLst>
      </pc:sldChg>
      <pc:sldChg chg="modSp mod">
        <pc:chgData name="Mi Yuxi" userId="fa8f3cfb49a27386" providerId="LiveId" clId="{DAD91E46-B92D-41D9-ABC1-ED521205E517}" dt="2025-09-08T03:20:57.463" v="496" actId="207"/>
        <pc:sldMkLst>
          <pc:docMk/>
          <pc:sldMk cId="4271087948" sldId="285"/>
        </pc:sldMkLst>
      </pc:sldChg>
      <pc:sldChg chg="modNotesTx">
        <pc:chgData name="Mi Yuxi" userId="fa8f3cfb49a27386" providerId="LiveId" clId="{DAD91E46-B92D-41D9-ABC1-ED521205E517}" dt="2025-09-08T02:31:41.083" v="197" actId="20577"/>
        <pc:sldMkLst>
          <pc:docMk/>
          <pc:sldMk cId="3620613629" sldId="306"/>
        </pc:sldMkLst>
      </pc:sldChg>
      <pc:sldChg chg="modNotesTx">
        <pc:chgData name="Mi Yuxi" userId="fa8f3cfb49a27386" providerId="LiveId" clId="{DAD91E46-B92D-41D9-ABC1-ED521205E517}" dt="2025-09-08T02:33:49.999" v="208" actId="20577"/>
        <pc:sldMkLst>
          <pc:docMk/>
          <pc:sldMk cId="4045404568" sldId="307"/>
        </pc:sldMkLst>
      </pc:sldChg>
      <pc:sldChg chg="modNotesTx">
        <pc:chgData name="Mi Yuxi" userId="fa8f3cfb49a27386" providerId="LiveId" clId="{DAD91E46-B92D-41D9-ABC1-ED521205E517}" dt="2025-09-08T02:39:44.363" v="254" actId="20577"/>
        <pc:sldMkLst>
          <pc:docMk/>
          <pc:sldMk cId="2396186937" sldId="308"/>
        </pc:sldMkLst>
      </pc:sldChg>
      <pc:sldChg chg="modNotesTx">
        <pc:chgData name="Mi Yuxi" userId="fa8f3cfb49a27386" providerId="LiveId" clId="{DAD91E46-B92D-41D9-ABC1-ED521205E517}" dt="2025-09-08T02:59:15.048" v="457" actId="20577"/>
        <pc:sldMkLst>
          <pc:docMk/>
          <pc:sldMk cId="0" sldId="366"/>
        </pc:sldMkLst>
      </pc:sldChg>
      <pc:sldChg chg="modNotesTx">
        <pc:chgData name="Mi Yuxi" userId="fa8f3cfb49a27386" providerId="LiveId" clId="{DAD91E46-B92D-41D9-ABC1-ED521205E517}" dt="2025-09-08T02:16:42.469" v="3" actId="20577"/>
        <pc:sldMkLst>
          <pc:docMk/>
          <pc:sldMk cId="3647036977" sldId="685"/>
        </pc:sldMkLst>
      </pc:sldChg>
      <pc:sldChg chg="modSp modNotesTx">
        <pc:chgData name="Mi Yuxi" userId="fa8f3cfb49a27386" providerId="LiveId" clId="{DAD91E46-B92D-41D9-ABC1-ED521205E517}" dt="2025-09-08T02:19:59.274" v="47" actId="20577"/>
        <pc:sldMkLst>
          <pc:docMk/>
          <pc:sldMk cId="658501085" sldId="688"/>
        </pc:sldMkLst>
      </pc:sldChg>
      <pc:sldChg chg="addSp modSp mod modNotesTx">
        <pc:chgData name="Mi Yuxi" userId="fa8f3cfb49a27386" providerId="LiveId" clId="{DAD91E46-B92D-41D9-ABC1-ED521205E517}" dt="2025-09-08T02:23:31.382" v="113" actId="1076"/>
        <pc:sldMkLst>
          <pc:docMk/>
          <pc:sldMk cId="2256016550" sldId="689"/>
        </pc:sldMkLst>
      </pc:sldChg>
      <pc:sldChg chg="modSp mod modNotesTx">
        <pc:chgData name="Mi Yuxi" userId="fa8f3cfb49a27386" providerId="LiveId" clId="{DAD91E46-B92D-41D9-ABC1-ED521205E517}" dt="2025-09-08T02:24:52.273" v="150" actId="1076"/>
        <pc:sldMkLst>
          <pc:docMk/>
          <pc:sldMk cId="2112948366" sldId="692"/>
        </pc:sldMkLst>
      </pc:sldChg>
      <pc:sldChg chg="modNotesTx">
        <pc:chgData name="Mi Yuxi" userId="fa8f3cfb49a27386" providerId="LiveId" clId="{DAD91E46-B92D-41D9-ABC1-ED521205E517}" dt="2025-09-08T02:26:18.756" v="168" actId="20577"/>
        <pc:sldMkLst>
          <pc:docMk/>
          <pc:sldMk cId="1894828294" sldId="696"/>
        </pc:sldMkLst>
      </pc:sldChg>
      <pc:sldChg chg="modNotesTx">
        <pc:chgData name="Mi Yuxi" userId="fa8f3cfb49a27386" providerId="LiveId" clId="{DAD91E46-B92D-41D9-ABC1-ED521205E517}" dt="2025-09-08T02:31:14.351" v="178" actId="20577"/>
        <pc:sldMkLst>
          <pc:docMk/>
          <pc:sldMk cId="1577534917" sldId="697"/>
        </pc:sldMkLst>
      </pc:sldChg>
      <pc:sldChg chg="addSp delSp modSp add mod">
        <pc:chgData name="Mi Yuxi" userId="fa8f3cfb49a27386" providerId="LiveId" clId="{DAD91E46-B92D-41D9-ABC1-ED521205E517}" dt="2025-09-08T03:25:38.439" v="562" actId="20577"/>
        <pc:sldMkLst>
          <pc:docMk/>
          <pc:sldMk cId="4234177603" sldId="7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AF5BD-0E59-4DD5-ABFF-0EB1B61EF921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2C389-B909-4DE2-9A7D-D40EC5F6E1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00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58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41C98-3416-1B18-4DF5-7FA1B301B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86455B4-9936-F690-F31D-4D1EB96AE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49376DD-F85E-FED2-1FE2-FBCCD385F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到目前为止已经讲了生成模型的基本概念，以及相关的概率、统计基础知识</a:t>
            </a:r>
            <a:endParaRPr kumimoji="1" lang="en-US" altLang="zh-CN" dirty="0"/>
          </a:p>
          <a:p>
            <a:r>
              <a:rPr kumimoji="1" lang="zh-CN" altLang="en-US" dirty="0"/>
              <a:t>根据时间线，接下来讲</a:t>
            </a:r>
            <a:r>
              <a:rPr kumimoji="1" lang="en-US" altLang="zh-CN" dirty="0"/>
              <a:t>90</a:t>
            </a:r>
            <a:r>
              <a:rPr kumimoji="1" lang="zh-CN" altLang="en-US" dirty="0"/>
              <a:t>～</a:t>
            </a:r>
            <a:r>
              <a:rPr kumimoji="1" lang="en-US" altLang="zh-CN" dirty="0"/>
              <a:t>00</a:t>
            </a:r>
            <a:r>
              <a:rPr kumimoji="1" lang="zh-CN" altLang="en-US" dirty="0"/>
              <a:t>年代流行的方法，即基于统计学习的生成模型；</a:t>
            </a:r>
            <a:endParaRPr kumimoji="1" lang="en-US" altLang="zh-CN" dirty="0"/>
          </a:p>
          <a:p>
            <a:r>
              <a:rPr kumimoji="1" lang="zh-CN" altLang="en-US" dirty="0"/>
              <a:t>之前在</a:t>
            </a:r>
            <a:r>
              <a:rPr kumimoji="1" lang="en-US" altLang="zh-CN" dirty="0"/>
              <a:t>Syllabus</a:t>
            </a:r>
            <a:r>
              <a:rPr kumimoji="1" lang="zh-CN" altLang="en-US" dirty="0"/>
              <a:t>上提到了</a:t>
            </a:r>
            <a:r>
              <a:rPr kumimoji="1" lang="en-US" altLang="zh-CN" dirty="0"/>
              <a:t>5</a:t>
            </a:r>
            <a:r>
              <a:rPr kumimoji="1" lang="zh-CN" altLang="en-US" dirty="0"/>
              <a:t>种模型：朴素贝叶斯、隐马尔可夫、高斯混合、</a:t>
            </a:r>
            <a:r>
              <a:rPr lang="zh-CN" altLang="en-US" dirty="0"/>
              <a:t>概率潜在语义（分析）、潜在狄利克雷分配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7B5BAA-4D42-FE32-2F03-9CF7A5FD8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766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吴恩达对统计生成模型的定义是“</a:t>
            </a:r>
            <a:r>
              <a:rPr lang="zh-CN" altLang="en-US" dirty="0"/>
              <a:t>对观测变量和标签的联合分布建模”的模型。</a:t>
            </a:r>
            <a:endParaRPr lang="en-US" altLang="zh-CN" dirty="0"/>
          </a:p>
          <a:p>
            <a:r>
              <a:rPr kumimoji="1" lang="zh-CN" altLang="en-US" dirty="0"/>
              <a:t>这在我们上节课讲生成模型和判别模型差异的时候讲过。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但是我们发现这不是一个很有效的定义，因为它对深度生成模型也是同样适用的。</a:t>
            </a:r>
            <a:endParaRPr kumimoji="1" lang="en-US" altLang="zh-CN" dirty="0"/>
          </a:p>
          <a:p>
            <a:r>
              <a:rPr kumimoji="1" lang="zh-CN" altLang="en-US" dirty="0"/>
              <a:t>换句话说，统计生成模型和深度生成模型都是统计</a:t>
            </a:r>
            <a:r>
              <a:rPr kumimoji="1" lang="zh-CN" altLang="en-US" b="1" dirty="0"/>
              <a:t>的</a:t>
            </a:r>
            <a:r>
              <a:rPr kumimoji="1" lang="zh-CN" altLang="en-US" b="0" dirty="0"/>
              <a:t>生成模型。</a:t>
            </a:r>
            <a:endParaRPr kumimoji="1" lang="en-US" altLang="zh-CN" b="0" dirty="0"/>
          </a:p>
          <a:p>
            <a:r>
              <a:rPr kumimoji="1" lang="zh-CN" altLang="en-US" b="0" dirty="0"/>
              <a:t>在</a:t>
            </a:r>
            <a:r>
              <a:rPr kumimoji="1" lang="en-US" altLang="zh-CN" b="0" dirty="0"/>
              <a:t>Syllabus</a:t>
            </a:r>
            <a:r>
              <a:rPr kumimoji="1" lang="zh-CN" altLang="en-US" b="0" dirty="0"/>
              <a:t>中为了明确区分，我们管它叫“基于统计学习的生成模型”，但为了方便起见后面我们也可以用“统计生成模型”来指代。</a:t>
            </a:r>
            <a:endParaRPr kumimoji="1" lang="en-US" altLang="zh-CN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611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最大的区别在于对数据统计分布假设的依赖上。</a:t>
            </a:r>
            <a:r>
              <a:rPr lang="en-US" altLang="zh-CN" b="0" dirty="0"/>
              <a:t>SGM</a:t>
            </a:r>
            <a:r>
              <a:rPr lang="zh-CN" altLang="en-US" b="0" dirty="0"/>
              <a:t>依赖显式的概率分布假设（高斯、多项式、</a:t>
            </a:r>
            <a:r>
              <a:rPr lang="en" altLang="zh-CN" b="0" dirty="0"/>
              <a:t>Dirichlet </a:t>
            </a:r>
            <a:r>
              <a:rPr lang="zh-CN" altLang="en-US" b="0" dirty="0"/>
              <a:t>等），而</a:t>
            </a:r>
            <a:r>
              <a:rPr lang="en-US" altLang="zh-CN" b="0" dirty="0"/>
              <a:t>DGM</a:t>
            </a:r>
            <a:r>
              <a:rPr lang="zh-CN" altLang="en-US" b="0" dirty="0"/>
              <a:t>用神经网络代替显式分布假设，直接近似复杂高维分布。</a:t>
            </a:r>
            <a:endParaRPr lang="en-US" altLang="zh-CN" b="0" dirty="0"/>
          </a:p>
          <a:p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849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02541-D9C6-5E78-1C2C-02BDFD68F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276249D-155F-D2CE-5C9E-039D15AAE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1E812D-DF05-D6BC-E061-491E2A1D8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统计生成模型（</a:t>
            </a:r>
            <a:r>
              <a:rPr lang="en-US" altLang="zh-CN" b="1" dirty="0"/>
              <a:t>20 </a:t>
            </a:r>
            <a:r>
              <a:rPr lang="zh-CN" altLang="en-US" b="1" dirty="0"/>
              <a:t>世纪末</a:t>
            </a:r>
            <a:r>
              <a:rPr lang="en-US" altLang="zh-CN" b="1" dirty="0"/>
              <a:t>–2000</a:t>
            </a:r>
            <a:r>
              <a:rPr lang="en" altLang="zh-CN" b="1" dirty="0"/>
              <a:t>s </a:t>
            </a:r>
            <a:r>
              <a:rPr lang="zh-CN" altLang="en-US" b="1" dirty="0"/>
              <a:t>初）</a:t>
            </a:r>
            <a:endParaRPr lang="zh-CN" altLang="en-US" dirty="0"/>
          </a:p>
          <a:p>
            <a:pPr lvl="1"/>
            <a:r>
              <a:rPr lang="zh-CN" altLang="en-US" b="1" dirty="0"/>
              <a:t>假设强</a:t>
            </a:r>
            <a:r>
              <a:rPr lang="zh-CN" altLang="en-US" dirty="0"/>
              <a:t>：通常需要明确设定分布形式（如高斯、多项式、</a:t>
            </a:r>
            <a:r>
              <a:rPr lang="en" altLang="zh-CN" dirty="0"/>
              <a:t>Dirichlet </a:t>
            </a:r>
            <a:r>
              <a:rPr lang="zh-CN" altLang="en-US" dirty="0"/>
              <a:t>等）。</a:t>
            </a:r>
            <a:r>
              <a:rPr lang="en-US" altLang="zh-CN" dirty="0"/>
              <a:t>——</a:t>
            </a:r>
            <a:r>
              <a:rPr lang="zh-CN" altLang="en-US" dirty="0"/>
              <a:t>核心区别</a:t>
            </a:r>
          </a:p>
          <a:p>
            <a:pPr lvl="1"/>
            <a:r>
              <a:rPr lang="zh-CN" altLang="en-US" b="1" dirty="0"/>
              <a:t>结构明确</a:t>
            </a:r>
            <a:r>
              <a:rPr lang="zh-CN" altLang="en-US" dirty="0"/>
              <a:t>：变量关系往往由图模型给出（如 </a:t>
            </a:r>
            <a:r>
              <a:rPr lang="en" altLang="zh-CN" dirty="0"/>
              <a:t>HMM</a:t>
            </a:r>
            <a:r>
              <a:rPr lang="zh-CN" altLang="en" dirty="0"/>
              <a:t>、</a:t>
            </a:r>
            <a:r>
              <a:rPr lang="en" altLang="zh-CN" dirty="0"/>
              <a:t>Bayesian Network</a:t>
            </a:r>
            <a:r>
              <a:rPr lang="zh-CN" altLang="en" dirty="0"/>
              <a:t>、</a:t>
            </a:r>
            <a:r>
              <a:rPr lang="en" altLang="zh-CN" dirty="0"/>
              <a:t>LDA</a:t>
            </a:r>
            <a:r>
              <a:rPr lang="zh-CN" altLang="en" dirty="0"/>
              <a:t>）。</a:t>
            </a:r>
          </a:p>
          <a:p>
            <a:pPr lvl="1"/>
            <a:r>
              <a:rPr lang="zh-CN" altLang="en-US" b="1" dirty="0"/>
              <a:t>推断方式</a:t>
            </a:r>
            <a:r>
              <a:rPr lang="zh-CN" altLang="en-US" dirty="0"/>
              <a:t>：依赖解析解（共轭先验）、近似推断（变分推断、</a:t>
            </a:r>
            <a:r>
              <a:rPr lang="en" altLang="zh-CN" dirty="0"/>
              <a:t>MCMC</a:t>
            </a:r>
            <a:r>
              <a:rPr lang="zh-CN" altLang="en" dirty="0"/>
              <a:t>）、</a:t>
            </a:r>
            <a:r>
              <a:rPr lang="zh-CN" altLang="en-US" dirty="0"/>
              <a:t>或 </a:t>
            </a:r>
            <a:r>
              <a:rPr lang="en" altLang="zh-CN" dirty="0"/>
              <a:t>EM </a:t>
            </a:r>
            <a:r>
              <a:rPr lang="zh-CN" altLang="en-US" dirty="0"/>
              <a:t>算法。</a:t>
            </a:r>
          </a:p>
          <a:p>
            <a:pPr lvl="1"/>
            <a:r>
              <a:rPr lang="zh-CN" altLang="en-US" b="1" dirty="0"/>
              <a:t>典型例子</a:t>
            </a:r>
            <a:r>
              <a:rPr lang="zh-CN" altLang="en-US" dirty="0"/>
              <a:t>：</a:t>
            </a:r>
            <a:r>
              <a:rPr lang="en" altLang="zh-CN" dirty="0"/>
              <a:t>Naive Bayes, HMM, GMM, LDA</a:t>
            </a:r>
            <a:r>
              <a:rPr lang="zh-CN" altLang="en" dirty="0"/>
              <a:t>。</a:t>
            </a:r>
          </a:p>
          <a:p>
            <a:r>
              <a:rPr lang="zh-CN" altLang="en-US" b="1" dirty="0"/>
              <a:t>深度生成模型（</a:t>
            </a:r>
            <a:r>
              <a:rPr lang="en-US" altLang="zh-CN" b="1" dirty="0"/>
              <a:t>2010</a:t>
            </a:r>
            <a:r>
              <a:rPr lang="en" altLang="zh-CN" b="1" dirty="0"/>
              <a:t>s–</a:t>
            </a:r>
            <a:r>
              <a:rPr lang="zh-CN" altLang="en-US" b="1" dirty="0"/>
              <a:t>至今）</a:t>
            </a:r>
            <a:endParaRPr lang="zh-CN" altLang="en-US" dirty="0"/>
          </a:p>
          <a:p>
            <a:pPr lvl="1"/>
            <a:r>
              <a:rPr lang="zh-CN" altLang="en-US" b="1" dirty="0"/>
              <a:t>假设弱</a:t>
            </a:r>
            <a:r>
              <a:rPr lang="zh-CN" altLang="en-US" dirty="0"/>
              <a:t>：不需要明确假设分布形式，神经网络可近似复杂分布。</a:t>
            </a:r>
          </a:p>
          <a:p>
            <a:pPr lvl="1"/>
            <a:r>
              <a:rPr lang="zh-CN" altLang="en-US" b="1" dirty="0"/>
              <a:t>表达能力强</a:t>
            </a:r>
            <a:r>
              <a:rPr lang="zh-CN" altLang="en-US" dirty="0"/>
              <a:t>：高维连续空间的复杂分布（图像、音频、文本）也能很好建模。</a:t>
            </a:r>
          </a:p>
          <a:p>
            <a:pPr lvl="1"/>
            <a:r>
              <a:rPr lang="zh-CN" altLang="en-US" b="1" dirty="0"/>
              <a:t>推断方式</a:t>
            </a:r>
            <a:r>
              <a:rPr lang="zh-CN" altLang="en-US" dirty="0"/>
              <a:t>：通过神经网络学习近似（</a:t>
            </a:r>
            <a:r>
              <a:rPr lang="en" altLang="zh-CN" dirty="0"/>
              <a:t>VAE </a:t>
            </a:r>
            <a:r>
              <a:rPr lang="zh-CN" altLang="en-US" dirty="0"/>
              <a:t>的 </a:t>
            </a:r>
            <a:r>
              <a:rPr lang="en" altLang="zh-CN" dirty="0"/>
              <a:t>encoder/decoder, GAN </a:t>
            </a:r>
            <a:r>
              <a:rPr lang="zh-CN" altLang="en-US" dirty="0"/>
              <a:t>的判别器</a:t>
            </a:r>
            <a:r>
              <a:rPr lang="en-US" altLang="zh-CN" dirty="0"/>
              <a:t>, </a:t>
            </a:r>
            <a:r>
              <a:rPr lang="en" altLang="zh-CN" dirty="0"/>
              <a:t>Diffusion </a:t>
            </a:r>
            <a:r>
              <a:rPr lang="zh-CN" altLang="en-US" dirty="0"/>
              <a:t>的 </a:t>
            </a:r>
            <a:r>
              <a:rPr lang="en" altLang="zh-CN" dirty="0"/>
              <a:t>score network</a:t>
            </a:r>
            <a:r>
              <a:rPr lang="zh-CN" altLang="en" dirty="0"/>
              <a:t>）。</a:t>
            </a:r>
          </a:p>
          <a:p>
            <a:pPr lvl="1"/>
            <a:r>
              <a:rPr lang="zh-CN" altLang="en-US" b="1" dirty="0"/>
              <a:t>典型例子</a:t>
            </a:r>
            <a:r>
              <a:rPr lang="zh-CN" altLang="en-US" dirty="0"/>
              <a:t>：</a:t>
            </a:r>
            <a:r>
              <a:rPr lang="en" altLang="zh-CN" dirty="0"/>
              <a:t>VAE, GAN, Flow, Diffusion</a:t>
            </a:r>
            <a:r>
              <a:rPr lang="zh-CN" altLang="en" dirty="0"/>
              <a:t>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F33C24-5008-8CE0-EB45-8A1C50060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337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一些没有涉及到的模型：因子分析、马尔可夫随机场、贝叶斯网络（图模型化的生成建模）、受限玻尔兹曼机（能量模型）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Naive Bayes (1958)</a:t>
            </a:r>
          </a:p>
          <a:p>
            <a:r>
              <a:rPr lang="zh-CN" altLang="en-US" dirty="0"/>
              <a:t>最早基于贝叶斯定理的生成分类器，核心假设是特征条件独立。它简单高效，特别适合高维稀疏数据。最初用于文本分类与信息检索，后来广泛应用于垃圾邮件过滤等。</a:t>
            </a:r>
          </a:p>
          <a:p>
            <a:r>
              <a:rPr lang="zh-CN" altLang="en-US" dirty="0"/>
              <a:t>就像一个“头疼医头脚疼医脚的医生”，他只看每个症状和疾病之间的单独关系，然后直接相加来判断病因。虽然没考虑症状之间的复杂依赖，但在“文本分类”这种词非常多而且稀疏的情况下，效果出奇地好。后来被大量用在垃圾邮件过滤和新闻分类上。</a:t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Hidden Markov Models (HMM, 1966)</a:t>
            </a:r>
          </a:p>
          <a:p>
            <a:r>
              <a:rPr lang="zh-CN" altLang="en-US" dirty="0"/>
              <a:t>由 </a:t>
            </a:r>
            <a:r>
              <a:rPr lang="en" altLang="zh-CN" dirty="0"/>
              <a:t>Baum</a:t>
            </a:r>
            <a:r>
              <a:rPr lang="zh-CN" altLang="en-US" dirty="0"/>
              <a:t> 鲍姆</a:t>
            </a:r>
            <a:r>
              <a:rPr lang="en" altLang="zh-CN" dirty="0"/>
              <a:t> </a:t>
            </a:r>
            <a:r>
              <a:rPr lang="zh-CN" altLang="en-US" dirty="0"/>
              <a:t>等人提出，</a:t>
            </a:r>
            <a:r>
              <a:rPr lang="zh-CN" altLang="en-US" b="1" dirty="0"/>
              <a:t>用于描述“隐藏状态 </a:t>
            </a:r>
            <a:r>
              <a:rPr lang="en-US" altLang="zh-CN" b="1" dirty="0"/>
              <a:t>+ </a:t>
            </a:r>
            <a:r>
              <a:rPr lang="zh-CN" altLang="en-US" b="1" dirty="0"/>
              <a:t>可观测序列”的生成过程。它通过状态转移和观测概率建模序列数据。</a:t>
            </a:r>
            <a:r>
              <a:rPr lang="en" altLang="zh-CN" dirty="0"/>
              <a:t>HMM </a:t>
            </a:r>
            <a:r>
              <a:rPr lang="zh-CN" altLang="en-US" dirty="0"/>
              <a:t>在 </a:t>
            </a:r>
            <a:r>
              <a:rPr lang="en-US" altLang="zh-CN" dirty="0"/>
              <a:t>1970</a:t>
            </a:r>
            <a:r>
              <a:rPr lang="en" altLang="zh-CN" dirty="0"/>
              <a:t>s–1990s </a:t>
            </a:r>
            <a:r>
              <a:rPr lang="zh-CN" altLang="en-US" dirty="0"/>
              <a:t>成为语音识别、词性标注和生物序列分析的核心方法。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可以把它想成一个“剧情片”：真实的剧本（隐藏状态）观众看不到，但能看到演员的表现（可观测序列）。</a:t>
            </a:r>
            <a:r>
              <a:rPr lang="en" altLang="zh-CN" dirty="0"/>
              <a:t>HMM </a:t>
            </a:r>
            <a:r>
              <a:rPr lang="zh-CN" altLang="en-US" dirty="0"/>
              <a:t>用概率来刻画剧情如何推进，以及演员会出现怎样的表演。正是这个机制，让它在语音识别、词性标注甚至基因序列分析中非常强大。</a:t>
            </a:r>
          </a:p>
          <a:p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EM Algorithm (1977)</a:t>
            </a:r>
          </a:p>
          <a:p>
            <a:r>
              <a:rPr lang="zh-CN" altLang="en-US" dirty="0"/>
              <a:t>由 </a:t>
            </a:r>
            <a:r>
              <a:rPr lang="en" altLang="zh-CN" dirty="0"/>
              <a:t>Dempster</a:t>
            </a:r>
            <a:r>
              <a:rPr lang="zh-CN" altLang="en-US" dirty="0"/>
              <a:t> </a:t>
            </a:r>
            <a:r>
              <a:rPr lang="zh-CN" altLang="en" dirty="0"/>
              <a:t>邓普斯特</a:t>
            </a:r>
            <a:r>
              <a:rPr lang="en" altLang="zh-CN" dirty="0"/>
              <a:t>, Laird </a:t>
            </a:r>
            <a:r>
              <a:rPr lang="zh-CN" altLang="en-US" dirty="0"/>
              <a:t>和 </a:t>
            </a:r>
            <a:r>
              <a:rPr lang="en" altLang="zh-CN" dirty="0"/>
              <a:t>Rubin </a:t>
            </a:r>
            <a:r>
              <a:rPr lang="zh-CN" altLang="en-US" dirty="0"/>
              <a:t>提出，</a:t>
            </a:r>
            <a:r>
              <a:rPr lang="zh-CN" altLang="en-US" b="1" dirty="0"/>
              <a:t>解决含有潜在变量模型的极大似然估计。通过迭代的期望步骤和最大化步骤求解参数。</a:t>
            </a:r>
            <a:r>
              <a:rPr lang="zh-CN" altLang="en-US" dirty="0"/>
              <a:t>它让 </a:t>
            </a:r>
            <a:r>
              <a:rPr lang="en" altLang="zh-CN" dirty="0"/>
              <a:t>GMM</a:t>
            </a:r>
            <a:r>
              <a:rPr lang="zh-CN" altLang="en" dirty="0"/>
              <a:t>、</a:t>
            </a:r>
            <a:r>
              <a:rPr lang="en" altLang="zh-CN" dirty="0"/>
              <a:t>HMM </a:t>
            </a:r>
            <a:r>
              <a:rPr lang="zh-CN" altLang="en-US" dirty="0"/>
              <a:t>等复杂生成模型的训练成为可能。</a:t>
            </a:r>
          </a:p>
          <a:p>
            <a:r>
              <a:rPr lang="en" altLang="zh-CN" dirty="0"/>
              <a:t>EM </a:t>
            </a:r>
            <a:r>
              <a:rPr lang="zh-CN" altLang="en-US" dirty="0"/>
              <a:t>就像是“交替修补”的过程：先假设一部分未知数据，然后更新参数；再根据新的参数去估计隐藏数据，如此循环，直到收敛。它让复杂的潜在变量模型可以被训练。</a:t>
            </a:r>
          </a:p>
          <a:p>
            <a:r>
              <a:rPr lang="zh-CN" altLang="en-US" b="1" dirty="0"/>
              <a:t>在此基础上，</a:t>
            </a:r>
            <a:r>
              <a:rPr lang="en-US" altLang="zh-CN" b="1" dirty="0"/>
              <a:t>GMM</a:t>
            </a:r>
            <a:r>
              <a:rPr lang="zh-CN" altLang="en-US" b="1" dirty="0"/>
              <a:t>基于高斯分布的加权组合，用来近似复杂的连续分布。</a:t>
            </a:r>
            <a:r>
              <a:rPr lang="en" altLang="zh-CN" dirty="0"/>
              <a:t>GMM </a:t>
            </a:r>
            <a:r>
              <a:rPr lang="zh-CN" altLang="en-US" dirty="0"/>
              <a:t>在 </a:t>
            </a:r>
            <a:r>
              <a:rPr lang="en-US" altLang="zh-CN" dirty="0"/>
              <a:t>1990</a:t>
            </a:r>
            <a:r>
              <a:rPr lang="en" altLang="zh-CN" dirty="0"/>
              <a:t>s–2000s </a:t>
            </a:r>
            <a:r>
              <a:rPr lang="zh-CN" altLang="en-US" dirty="0"/>
              <a:t>广泛用于聚类和密度估计。典型应用包括语音建模、图像分割和模式识别。</a:t>
            </a:r>
            <a:br>
              <a:rPr lang="zh-CN" altLang="en-US" dirty="0"/>
            </a:br>
            <a:r>
              <a:rPr lang="zh-CN" altLang="en-US" dirty="0"/>
              <a:t>基于 </a:t>
            </a:r>
            <a:r>
              <a:rPr lang="en" altLang="zh-CN" dirty="0"/>
              <a:t>EM </a:t>
            </a:r>
            <a:r>
              <a:rPr lang="zh-CN" altLang="en-US" dirty="0"/>
              <a:t>的 </a:t>
            </a:r>
            <a:r>
              <a:rPr lang="en" altLang="zh-CN" dirty="0"/>
              <a:t>GMM</a:t>
            </a:r>
            <a:r>
              <a:rPr lang="zh-CN" altLang="en" dirty="0"/>
              <a:t>，</a:t>
            </a:r>
            <a:r>
              <a:rPr lang="zh-CN" altLang="en-US" dirty="0"/>
              <a:t>就像是说“一个复杂的分布，其实可以看作多个高斯分布的拼盘”。这种“拼盘式”组合能灵活地近似各种数据分布，因此在聚类、语音和图像建模中非常流行。</a:t>
            </a:r>
            <a:endParaRPr lang="en-US" altLang="zh-CN" dirty="0"/>
          </a:p>
          <a:p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Probabilistic Latent Semantic Analysis (</a:t>
            </a:r>
            <a:r>
              <a:rPr lang="en" altLang="zh-CN" b="1" dirty="0" err="1"/>
              <a:t>pLSA</a:t>
            </a:r>
            <a:r>
              <a:rPr lang="en" altLang="zh-CN" b="1" dirty="0"/>
              <a:t>, 1999)</a:t>
            </a:r>
          </a:p>
          <a:p>
            <a:r>
              <a:rPr lang="en" altLang="zh-CN" dirty="0"/>
              <a:t>Hofmann </a:t>
            </a:r>
            <a:r>
              <a:rPr lang="zh-CN" altLang="en-US" dirty="0"/>
              <a:t>提出，</a:t>
            </a:r>
            <a:r>
              <a:rPr lang="zh-CN" altLang="en-US" b="1" dirty="0"/>
              <a:t>用概率模型解释文本的“潜在语义”。它将文档看作主题的混合，每个主题对应词项分布</a:t>
            </a:r>
            <a:r>
              <a:rPr lang="zh-CN" altLang="en-US" dirty="0"/>
              <a:t>。</a:t>
            </a:r>
            <a:r>
              <a:rPr lang="en" altLang="zh-CN" dirty="0" err="1"/>
              <a:t>pLSA</a:t>
            </a:r>
            <a:r>
              <a:rPr lang="en" altLang="zh-CN" dirty="0"/>
              <a:t> </a:t>
            </a:r>
            <a:r>
              <a:rPr lang="zh-CN" altLang="en-US" dirty="0"/>
              <a:t>在信息检索和文档聚类中取得成功，但缺少文档层先验。</a:t>
            </a:r>
            <a:endParaRPr lang="en-US" altLang="zh-CN" dirty="0"/>
          </a:p>
          <a:p>
            <a:r>
              <a:rPr lang="zh-CN" altLang="en-US" dirty="0"/>
              <a:t>你可以把一篇文档想象成“几种主题的调味料混合”。每种主题都有自己的一套词汇分布。</a:t>
            </a:r>
            <a:r>
              <a:rPr lang="en" altLang="zh-CN" dirty="0" err="1"/>
              <a:t>pLSA</a:t>
            </a:r>
            <a:r>
              <a:rPr lang="en" altLang="zh-CN" dirty="0"/>
              <a:t> </a:t>
            </a:r>
            <a:r>
              <a:rPr lang="zh-CN" altLang="en-US" dirty="0"/>
              <a:t>就是用概率的方法来解释文档背后的“配方”，即主题混合比例。它在信息检索和文档聚类中大受欢迎，但它的问题是没法很好地泛化到新文档。</a:t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Latent Dirichlet Allocation (LDA, 2003)</a:t>
            </a:r>
          </a:p>
          <a:p>
            <a:r>
              <a:rPr lang="en" altLang="zh-CN" dirty="0"/>
              <a:t>Blei</a:t>
            </a:r>
            <a:r>
              <a:rPr lang="zh-CN" altLang="en" dirty="0"/>
              <a:t>、</a:t>
            </a:r>
            <a:r>
              <a:rPr lang="en" altLang="zh-CN" dirty="0"/>
              <a:t>Ng </a:t>
            </a:r>
            <a:r>
              <a:rPr lang="zh-CN" altLang="en-US" dirty="0"/>
              <a:t>和 </a:t>
            </a:r>
            <a:r>
              <a:rPr lang="en" altLang="zh-CN" dirty="0"/>
              <a:t>Jordan </a:t>
            </a:r>
            <a:r>
              <a:rPr lang="zh-CN" altLang="en-US" dirty="0"/>
              <a:t>提出，</a:t>
            </a:r>
            <a:r>
              <a:rPr lang="zh-CN" altLang="en-US" b="1" dirty="0"/>
              <a:t>在 </a:t>
            </a:r>
            <a:r>
              <a:rPr lang="en" altLang="zh-CN" b="1" dirty="0" err="1"/>
              <a:t>pLSA</a:t>
            </a:r>
            <a:r>
              <a:rPr lang="en" altLang="zh-CN" b="1" dirty="0"/>
              <a:t> </a:t>
            </a:r>
            <a:r>
              <a:rPr lang="zh-CN" altLang="en-US" b="1" dirty="0"/>
              <a:t>的基础上为文档主题分布引入 </a:t>
            </a:r>
            <a:r>
              <a:rPr lang="en" altLang="zh-CN" b="1" dirty="0"/>
              <a:t>Dirichlet </a:t>
            </a:r>
            <a:r>
              <a:rPr lang="zh-CN" altLang="en-US" b="1" dirty="0"/>
              <a:t>先验。它改进了泛化能力并支持大规模推断。</a:t>
            </a:r>
            <a:r>
              <a:rPr lang="en" altLang="zh-CN" dirty="0"/>
              <a:t>LDA </a:t>
            </a:r>
            <a:r>
              <a:rPr lang="zh-CN" altLang="en-US" dirty="0"/>
              <a:t>成为文本主题建模的标准方法，并扩展到推荐和生物信息学。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LDA </a:t>
            </a:r>
            <a:r>
              <a:rPr lang="zh-CN" altLang="en-US" dirty="0"/>
              <a:t>给每篇文档的“配方”再加上一层“先验”，就像厨师在调配之前，会有一个“常见配方的概率分布”作为参考。这样模型不会轻易过拟合某一篇训练文档，而是能更稳健地总结不同文档的主题。它因此成为了主题建模的标准方法，还扩展到了推荐系统和生物信息学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53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35520-4D4E-52BA-FC5A-E4C3E0C7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FE370F6-8587-6E94-D6BD-BF1821812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9CEFDE7-E71D-BE82-387A-B4098DB15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📍 </a:t>
            </a:r>
            <a:r>
              <a:rPr lang="en" altLang="zh-CN" b="1" dirty="0"/>
              <a:t>Naive Bayes (1958)</a:t>
            </a:r>
          </a:p>
          <a:p>
            <a:r>
              <a:rPr lang="zh-CN" altLang="en-US" dirty="0"/>
              <a:t>最早基于贝叶斯定理的生成分类器，核心假设是特征条件独立。它简单高效，特别适合高维稀疏数据。最初用于文本分类与信息检索，后来广泛应用于垃圾邮件过滤等。</a:t>
            </a:r>
          </a:p>
          <a:p>
            <a:r>
              <a:rPr lang="zh-CN" altLang="en-US" dirty="0"/>
              <a:t>就像一个“简单的医生”，他只看每个症状和疾病之间的单独关系，然后直接相加来判断病因。虽然没考虑症状之间的复杂依赖，但在“文本分类”这种词非常多而且稀疏的情况下，效果出奇地好。后来被大量用在垃圾邮件过滤和新闻分类上。</a:t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Hidden Markov Models (HMM, 1966)</a:t>
            </a:r>
          </a:p>
          <a:p>
            <a:r>
              <a:rPr lang="zh-CN" altLang="en-US" dirty="0"/>
              <a:t>由 </a:t>
            </a:r>
            <a:r>
              <a:rPr lang="en" altLang="zh-CN" dirty="0"/>
              <a:t>Baum</a:t>
            </a:r>
            <a:r>
              <a:rPr lang="zh-CN" altLang="en-US" dirty="0"/>
              <a:t> 鲍姆</a:t>
            </a:r>
            <a:r>
              <a:rPr lang="en" altLang="zh-CN" dirty="0"/>
              <a:t> </a:t>
            </a:r>
            <a:r>
              <a:rPr lang="zh-CN" altLang="en-US" dirty="0"/>
              <a:t>等人提出，</a:t>
            </a:r>
            <a:r>
              <a:rPr lang="zh-CN" altLang="en-US" b="1" dirty="0"/>
              <a:t>用于描述“隐藏状态 </a:t>
            </a:r>
            <a:r>
              <a:rPr lang="en-US" altLang="zh-CN" b="1" dirty="0"/>
              <a:t>+ </a:t>
            </a:r>
            <a:r>
              <a:rPr lang="zh-CN" altLang="en-US" b="1" dirty="0"/>
              <a:t>可观测序列”的生成过程。它通过状态转移和观测概率建模序列数据。</a:t>
            </a:r>
            <a:r>
              <a:rPr lang="en" altLang="zh-CN" dirty="0"/>
              <a:t>HMM </a:t>
            </a:r>
            <a:r>
              <a:rPr lang="zh-CN" altLang="en-US" dirty="0"/>
              <a:t>在 </a:t>
            </a:r>
            <a:r>
              <a:rPr lang="en-US" altLang="zh-CN" dirty="0"/>
              <a:t>1970</a:t>
            </a:r>
            <a:r>
              <a:rPr lang="en" altLang="zh-CN" dirty="0"/>
              <a:t>s–1990s </a:t>
            </a:r>
            <a:r>
              <a:rPr lang="zh-CN" altLang="en-US" dirty="0"/>
              <a:t>成为语音识别、词性标注和生物序列分析的核心方法。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可以把它想成一个“剧情片”：真实的剧情（隐藏状态）观众看不到，但能看到演员的表现（可观测序列）。</a:t>
            </a:r>
            <a:r>
              <a:rPr lang="en" altLang="zh-CN" dirty="0"/>
              <a:t>HMM </a:t>
            </a:r>
            <a:r>
              <a:rPr lang="zh-CN" altLang="en-US" dirty="0"/>
              <a:t>用概率来刻画剧情如何推进，以及演员会出现怎样的表演。正是这个机制，让它在语音识别、词性标注甚至基因序列分析中非常强大。</a:t>
            </a:r>
          </a:p>
          <a:p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EM Algorithm (1977)</a:t>
            </a:r>
          </a:p>
          <a:p>
            <a:r>
              <a:rPr lang="zh-CN" altLang="en-US" dirty="0"/>
              <a:t>由 </a:t>
            </a:r>
            <a:r>
              <a:rPr lang="en" altLang="zh-CN" dirty="0"/>
              <a:t>Dempster</a:t>
            </a:r>
            <a:r>
              <a:rPr lang="zh-CN" altLang="en-US" dirty="0"/>
              <a:t> </a:t>
            </a:r>
            <a:r>
              <a:rPr lang="zh-CN" altLang="en" dirty="0"/>
              <a:t>邓普斯特</a:t>
            </a:r>
            <a:r>
              <a:rPr lang="en" altLang="zh-CN" dirty="0"/>
              <a:t>, Laird </a:t>
            </a:r>
            <a:r>
              <a:rPr lang="zh-CN" altLang="en-US" dirty="0"/>
              <a:t>和 </a:t>
            </a:r>
            <a:r>
              <a:rPr lang="en" altLang="zh-CN" dirty="0"/>
              <a:t>Rubin </a:t>
            </a:r>
            <a:r>
              <a:rPr lang="zh-CN" altLang="en-US" dirty="0"/>
              <a:t>提出，</a:t>
            </a:r>
            <a:r>
              <a:rPr lang="zh-CN" altLang="en-US" b="1" dirty="0"/>
              <a:t>解决含有潜在变量模型的极大似然估计。通过迭代的期望步骤和最大化步骤求解参数。</a:t>
            </a:r>
            <a:r>
              <a:rPr lang="zh-CN" altLang="en-US" dirty="0"/>
              <a:t>它让 </a:t>
            </a:r>
            <a:r>
              <a:rPr lang="en" altLang="zh-CN" dirty="0"/>
              <a:t>GMM</a:t>
            </a:r>
            <a:r>
              <a:rPr lang="zh-CN" altLang="en" dirty="0"/>
              <a:t>、</a:t>
            </a:r>
            <a:r>
              <a:rPr lang="en" altLang="zh-CN" dirty="0"/>
              <a:t>HMM </a:t>
            </a:r>
            <a:r>
              <a:rPr lang="zh-CN" altLang="en-US" dirty="0"/>
              <a:t>等复杂生成模型的训练成为可能。</a:t>
            </a:r>
          </a:p>
          <a:p>
            <a:r>
              <a:rPr lang="zh-CN" altLang="en-US" b="1" dirty="0"/>
              <a:t>在此基础上，</a:t>
            </a:r>
            <a:r>
              <a:rPr lang="en-US" altLang="zh-CN" b="1" dirty="0"/>
              <a:t>GMM</a:t>
            </a:r>
            <a:r>
              <a:rPr lang="zh-CN" altLang="en-US" b="1" dirty="0"/>
              <a:t>基于高斯分布的加权组合，用来近似复杂的连续分布。</a:t>
            </a:r>
            <a:r>
              <a:rPr lang="en" altLang="zh-CN" dirty="0"/>
              <a:t>GMM </a:t>
            </a:r>
            <a:r>
              <a:rPr lang="zh-CN" altLang="en-US" dirty="0"/>
              <a:t>在 </a:t>
            </a:r>
            <a:r>
              <a:rPr lang="en-US" altLang="zh-CN" dirty="0"/>
              <a:t>1990</a:t>
            </a:r>
            <a:r>
              <a:rPr lang="en" altLang="zh-CN" dirty="0"/>
              <a:t>s–2000s </a:t>
            </a:r>
            <a:r>
              <a:rPr lang="zh-CN" altLang="en-US" dirty="0"/>
              <a:t>广泛用于聚类和密度估计。典型应用包括语音建模、图像分割和模式识别。</a:t>
            </a:r>
          </a:p>
          <a:p>
            <a:r>
              <a:rPr lang="en" altLang="zh-CN" dirty="0"/>
              <a:t>EM </a:t>
            </a:r>
            <a:r>
              <a:rPr lang="zh-CN" altLang="en-US" dirty="0"/>
              <a:t>就像是“交替修补”的过程：先假设一部分未知数据，然后更新参数；再根据新的参数去估计隐藏数据，如此循环，直到收敛。它让复杂的潜在变量模型可以被训练。</a:t>
            </a:r>
            <a:br>
              <a:rPr lang="zh-CN" altLang="en-US" dirty="0"/>
            </a:br>
            <a:r>
              <a:rPr lang="zh-CN" altLang="en-US" dirty="0"/>
              <a:t>基于 </a:t>
            </a:r>
            <a:r>
              <a:rPr lang="en" altLang="zh-CN" dirty="0"/>
              <a:t>EM </a:t>
            </a:r>
            <a:r>
              <a:rPr lang="zh-CN" altLang="en-US" dirty="0"/>
              <a:t>的 </a:t>
            </a:r>
            <a:r>
              <a:rPr lang="en" altLang="zh-CN" dirty="0"/>
              <a:t>GMM</a:t>
            </a:r>
            <a:r>
              <a:rPr lang="zh-CN" altLang="en" dirty="0"/>
              <a:t>，</a:t>
            </a:r>
            <a:r>
              <a:rPr lang="zh-CN" altLang="en-US" dirty="0"/>
              <a:t>就像是说“一个复杂的分布，其实可以看作多个高斯分布的拼盘”。这种“拼盘式”组合能灵活地近似各种数据分布，因此在聚类、语音和图像建模中非常流行。</a:t>
            </a:r>
            <a:endParaRPr lang="en-US" altLang="zh-CN" dirty="0"/>
          </a:p>
          <a:p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Probabilistic Latent Semantic Analysis (</a:t>
            </a:r>
            <a:r>
              <a:rPr lang="en" altLang="zh-CN" b="1" dirty="0" err="1"/>
              <a:t>pLSA</a:t>
            </a:r>
            <a:r>
              <a:rPr lang="en" altLang="zh-CN" b="1" dirty="0"/>
              <a:t>, 1999)</a:t>
            </a:r>
          </a:p>
          <a:p>
            <a:r>
              <a:rPr lang="en" altLang="zh-CN" dirty="0"/>
              <a:t>Hofmann </a:t>
            </a:r>
            <a:r>
              <a:rPr lang="zh-CN" altLang="en-US" dirty="0"/>
              <a:t>提出，</a:t>
            </a:r>
            <a:r>
              <a:rPr lang="zh-CN" altLang="en-US" b="1" dirty="0"/>
              <a:t>用概率模型解释文本的“潜在语义”。它将文档看作主题的混合，每个主题对应词项分布</a:t>
            </a:r>
            <a:r>
              <a:rPr lang="zh-CN" altLang="en-US" dirty="0"/>
              <a:t>。</a:t>
            </a:r>
            <a:r>
              <a:rPr lang="en" altLang="zh-CN" dirty="0" err="1"/>
              <a:t>pLSA</a:t>
            </a:r>
            <a:r>
              <a:rPr lang="en" altLang="zh-CN" dirty="0"/>
              <a:t> </a:t>
            </a:r>
            <a:r>
              <a:rPr lang="zh-CN" altLang="en-US" dirty="0"/>
              <a:t>在信息检索和文档聚类中取得成功，但缺少文档层先验。</a:t>
            </a:r>
            <a:endParaRPr lang="en-US" altLang="zh-CN" dirty="0"/>
          </a:p>
          <a:p>
            <a:r>
              <a:rPr lang="zh-CN" altLang="en-US" dirty="0"/>
              <a:t>你可以把一篇文档想象成“几种主题的调味料混合”。每种主题都有自己的一套词汇分布。</a:t>
            </a:r>
            <a:r>
              <a:rPr lang="en" altLang="zh-CN" dirty="0" err="1"/>
              <a:t>pLSA</a:t>
            </a:r>
            <a:r>
              <a:rPr lang="en" altLang="zh-CN" dirty="0"/>
              <a:t> </a:t>
            </a:r>
            <a:r>
              <a:rPr lang="zh-CN" altLang="en-US" dirty="0"/>
              <a:t>就是用概率的方法来解释文档背后的“配方”，即主题混合比例。它在信息检索和文档聚类中大受欢迎，但它的问题是没法很好地泛化到新文档。</a:t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📍 </a:t>
            </a:r>
            <a:r>
              <a:rPr lang="en" altLang="zh-CN" b="1" dirty="0"/>
              <a:t>Latent Dirichlet Allocation (LDA, 2003)</a:t>
            </a:r>
          </a:p>
          <a:p>
            <a:r>
              <a:rPr lang="en" altLang="zh-CN" dirty="0"/>
              <a:t>Blei</a:t>
            </a:r>
            <a:r>
              <a:rPr lang="zh-CN" altLang="en" dirty="0"/>
              <a:t>、</a:t>
            </a:r>
            <a:r>
              <a:rPr lang="en" altLang="zh-CN" dirty="0"/>
              <a:t>Ng </a:t>
            </a:r>
            <a:r>
              <a:rPr lang="zh-CN" altLang="en-US" dirty="0"/>
              <a:t>和 </a:t>
            </a:r>
            <a:r>
              <a:rPr lang="en" altLang="zh-CN" dirty="0"/>
              <a:t>Jordan </a:t>
            </a:r>
            <a:r>
              <a:rPr lang="zh-CN" altLang="en-US" dirty="0"/>
              <a:t>提出，</a:t>
            </a:r>
            <a:r>
              <a:rPr lang="zh-CN" altLang="en-US" b="1" dirty="0"/>
              <a:t>在 </a:t>
            </a:r>
            <a:r>
              <a:rPr lang="en" altLang="zh-CN" b="1" dirty="0" err="1"/>
              <a:t>pLSA</a:t>
            </a:r>
            <a:r>
              <a:rPr lang="en" altLang="zh-CN" b="1" dirty="0"/>
              <a:t> </a:t>
            </a:r>
            <a:r>
              <a:rPr lang="zh-CN" altLang="en-US" b="1" dirty="0"/>
              <a:t>的基础上为文档主题分布引入 </a:t>
            </a:r>
            <a:r>
              <a:rPr lang="en" altLang="zh-CN" b="1" dirty="0"/>
              <a:t>Dirichlet </a:t>
            </a:r>
            <a:r>
              <a:rPr lang="zh-CN" altLang="en-US" b="1" dirty="0"/>
              <a:t>先验。它改进了泛化能力并支持大规模推断。</a:t>
            </a:r>
            <a:r>
              <a:rPr lang="en" altLang="zh-CN" dirty="0"/>
              <a:t>LDA </a:t>
            </a:r>
            <a:r>
              <a:rPr lang="zh-CN" altLang="en-US" dirty="0"/>
              <a:t>成为文本主题建模的标准方法，并扩展到推荐和生物信息学。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LDA </a:t>
            </a:r>
            <a:r>
              <a:rPr lang="zh-CN" altLang="en-US" dirty="0"/>
              <a:t>给每篇文档的“配方”再加上一层“先验”，就像厨师在调配之前，会有一个“常见配方的概率分布”作为参考。这样模型不会轻易过拟合某一篇训练文档，而是能更稳健地总结不同文档的主题。它因此成为了主题建模的标准方法，还扩展到了推荐系统和生物信息学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E8BEE-E68E-E4A2-BBC8-5EC3451C9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372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很多 </a:t>
                </a:r>
                <a:r>
                  <a:rPr lang="zh-CN" altLang="en-US" b="1" dirty="0"/>
                  <a:t>统计生成模型</a:t>
                </a:r>
                <a:r>
                  <a:rPr lang="zh-CN" altLang="en-US" dirty="0"/>
                  <a:t> 的“应用”看起来并不是在 </a:t>
                </a:r>
                <a:r>
                  <a:rPr lang="zh-CN" altLang="en-US" i="1" dirty="0"/>
                  <a:t>生成数据</a:t>
                </a:r>
                <a:r>
                  <a:rPr lang="zh-CN" altLang="en-US" dirty="0"/>
                  <a:t>，而是用在分类、聚类、预测等判别性任务上。</a:t>
                </a:r>
              </a:p>
              <a:p>
                <a:r>
                  <a:rPr lang="zh-CN" altLang="en-US" dirty="0"/>
                  <a:t>这其实反映了 </a:t>
                </a:r>
                <a:r>
                  <a:rPr lang="zh-CN" altLang="en-US" b="1" dirty="0"/>
                  <a:t>生成模型的双重角色</a:t>
                </a:r>
                <a:r>
                  <a:rPr lang="zh-CN" altLang="en-US" dirty="0"/>
                  <a:t>：</a:t>
                </a:r>
              </a:p>
              <a:p>
                <a:br>
                  <a:rPr lang="zh-CN" altLang="en-US" dirty="0"/>
                </a:br>
                <a:endParaRPr lang="zh-CN" altLang="en-US" dirty="0"/>
              </a:p>
              <a:p>
                <a:r>
                  <a:rPr lang="en-US" altLang="zh-CN" b="1" dirty="0"/>
                  <a:t>1. </a:t>
                </a:r>
                <a:r>
                  <a:rPr lang="zh-CN" altLang="en-US" b="1" dirty="0"/>
                  <a:t>理论上：生成模型的定义</a:t>
                </a:r>
              </a:p>
              <a:p>
                <a:r>
                  <a:rPr lang="zh-CN" altLang="en-US" dirty="0"/>
                  <a:t>从严格意义讲，生成模型的目标是学习 </a:t>
                </a:r>
                <a:r>
                  <a:rPr lang="zh-CN" altLang="en-US" b="1" dirty="0"/>
                  <a:t>数据的联合分布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,"/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</m:oMath>
                </a14:m>
                <a:r>
                  <a:rPr lang="zh-CN" altLang="en-US" dirty="0"/>
                  <a:t>或者边际分布 </a:t>
                </a:r>
                <a14:m>
                  <m:oMath xmlns:m="http://schemas.openxmlformats.org/officeDocument/2006/math"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ar-AE" dirty="0"/>
                  <a:t>。</a:t>
                </a:r>
              </a:p>
              <a:p>
                <a:r>
                  <a:rPr lang="zh-CN" altLang="en-US" dirty="0"/>
                  <a:t>这样一来，你可以 </a:t>
                </a:r>
                <a:r>
                  <a:rPr lang="zh-CN" altLang="en-US" b="1" dirty="0"/>
                  <a:t>生成新的样本</a:t>
                </a:r>
                <a:r>
                  <a:rPr lang="zh-CN" altLang="en-US" dirty="0"/>
                  <a:t>，因为你学到了完整的分布。</a:t>
                </a:r>
              </a:p>
              <a:p>
                <a:br>
                  <a:rPr lang="zh-CN" altLang="en-US" dirty="0"/>
                </a:br>
                <a:endParaRPr lang="zh-CN" altLang="en-US" dirty="0"/>
              </a:p>
              <a:p>
                <a:r>
                  <a:rPr lang="en-US" altLang="zh-CN" b="1" dirty="0"/>
                  <a:t>2. </a:t>
                </a:r>
                <a:r>
                  <a:rPr lang="zh-CN" altLang="en-US" b="1" dirty="0"/>
                  <a:t>实践上：判别性任务的“副产品”</a:t>
                </a:r>
              </a:p>
              <a:p>
                <a:r>
                  <a:rPr lang="zh-CN" altLang="en-US" dirty="0"/>
                  <a:t>在实际应用里，人们往往并不真的去“采样生成新数据”，而是把生成模型当成 </a:t>
                </a:r>
                <a:r>
                  <a:rPr lang="zh-CN" altLang="en-US" b="1" dirty="0"/>
                  <a:t>工具</a:t>
                </a:r>
                <a:r>
                  <a:rPr lang="zh-CN" altLang="en-US" dirty="0"/>
                  <a:t> 来完成推断任务：</a:t>
                </a:r>
              </a:p>
              <a:p>
                <a:pPr lvl="1"/>
                <a:r>
                  <a:rPr lang="en" altLang="zh-CN" b="1" dirty="0"/>
                  <a:t>Naive Bayes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虽然能生成“文本属于某类的概率分布”，但应用场景主要是 </a:t>
                </a:r>
                <a:r>
                  <a:rPr lang="zh-CN" altLang="en-US" b="1" dirty="0"/>
                  <a:t>分类</a:t>
                </a:r>
                <a:r>
                  <a:rPr lang="zh-CN" altLang="en-US" dirty="0"/>
                  <a:t>。</a:t>
                </a:r>
              </a:p>
              <a:p>
                <a:pPr lvl="1"/>
                <a:r>
                  <a:rPr lang="en" altLang="zh-CN" b="1" dirty="0"/>
                  <a:t>HMM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可以生成一条观测序列，但大多数时候我们用它来 </a:t>
                </a:r>
                <a:r>
                  <a:rPr lang="zh-CN" altLang="en-US" b="1" dirty="0"/>
                  <a:t>解码序列</a:t>
                </a:r>
                <a:r>
                  <a:rPr lang="zh-CN" altLang="en-US" dirty="0"/>
                  <a:t>（语音识别、基因序列分析）。</a:t>
                </a:r>
              </a:p>
              <a:p>
                <a:pPr lvl="1"/>
                <a:r>
                  <a:rPr lang="en" altLang="zh-CN" b="1" dirty="0"/>
                  <a:t>GMM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可以生成混合高斯样本，但常用于 </a:t>
                </a:r>
                <a:r>
                  <a:rPr lang="zh-CN" altLang="en-US" b="1" dirty="0"/>
                  <a:t>聚类、密度估计</a:t>
                </a:r>
                <a:r>
                  <a:rPr lang="zh-CN" altLang="en-US" dirty="0"/>
                  <a:t>。</a:t>
                </a:r>
              </a:p>
              <a:p>
                <a:pPr lvl="1"/>
                <a:r>
                  <a:rPr lang="en" altLang="zh-CN" b="1" dirty="0"/>
                  <a:t>LDA/</a:t>
                </a:r>
                <a:r>
                  <a:rPr lang="en" altLang="zh-CN" b="1" dirty="0" err="1"/>
                  <a:t>pLSA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可以生成一篇“虚拟文档”，但实际用途多在 </a:t>
                </a:r>
                <a:r>
                  <a:rPr lang="zh-CN" altLang="en-US" b="1" dirty="0"/>
                  <a:t>主题发现、信息检索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dirty="0"/>
                  <a:t>换句话说：</a:t>
                </a:r>
                <a:r>
                  <a:rPr lang="zh-CN" altLang="en-US" b="1" dirty="0"/>
                  <a:t>生成能力是模型的理论属性，但实际用途很多时候是推断 </a:t>
                </a:r>
                <a:r>
                  <a:rPr lang="en-US" altLang="zh-CN" b="1" dirty="0"/>
                  <a:t>(</a:t>
                </a:r>
                <a:r>
                  <a:rPr lang="en" altLang="zh-CN" b="1" dirty="0"/>
                  <a:t>inference)</a:t>
                </a:r>
                <a:r>
                  <a:rPr lang="zh-CN" altLang="en" b="1" dirty="0"/>
                  <a:t>，</a:t>
                </a:r>
                <a:r>
                  <a:rPr lang="zh-CN" altLang="en-US" b="1" dirty="0"/>
                  <a:t>而不是生成 </a:t>
                </a:r>
                <a:r>
                  <a:rPr lang="en-US" altLang="zh-CN" b="1" dirty="0"/>
                  <a:t>(</a:t>
                </a:r>
                <a:r>
                  <a:rPr lang="en" altLang="zh-CN" b="1" dirty="0"/>
                  <a:t>generation)</a:t>
                </a:r>
                <a:r>
                  <a:rPr lang="zh-CN" altLang="en" dirty="0"/>
                  <a:t>。</a:t>
                </a:r>
              </a:p>
              <a:p>
                <a:br>
                  <a:rPr lang="zh-CN" altLang="en" dirty="0"/>
                </a:br>
                <a:endParaRPr lang="zh-CN" altLang="en" dirty="0"/>
              </a:p>
              <a:p>
                <a:r>
                  <a:rPr lang="en" altLang="zh-CN" b="1" dirty="0"/>
                  <a:t>3. </a:t>
                </a:r>
                <a:r>
                  <a:rPr lang="zh-CN" altLang="en-US" b="1" dirty="0"/>
                  <a:t>为什么？</a:t>
                </a:r>
              </a:p>
              <a:p>
                <a:r>
                  <a:rPr lang="zh-CN" altLang="en-US" b="1" dirty="0"/>
                  <a:t>历史背景</a:t>
                </a:r>
                <a:r>
                  <a:rPr lang="zh-CN" altLang="en-US" dirty="0"/>
                  <a:t>：</a:t>
                </a:r>
                <a:r>
                  <a:rPr lang="en-US" altLang="zh-CN" dirty="0"/>
                  <a:t>20 </a:t>
                </a:r>
                <a:r>
                  <a:rPr lang="zh-CN" altLang="en-US" dirty="0"/>
                  <a:t>世纪末</a:t>
                </a:r>
                <a:r>
                  <a:rPr lang="en-US" altLang="zh-CN" dirty="0"/>
                  <a:t>/2000</a:t>
                </a:r>
                <a:r>
                  <a:rPr lang="en" altLang="zh-CN" dirty="0"/>
                  <a:t>s </a:t>
                </a:r>
                <a:r>
                  <a:rPr lang="zh-CN" altLang="en-US" dirty="0"/>
                  <a:t>初，生成模型的“采样生成”在应用上没有太大价值（计算力不足，且生成的质量有限）。</a:t>
                </a:r>
              </a:p>
              <a:p>
                <a:r>
                  <a:rPr lang="zh-CN" altLang="en-US" b="1" dirty="0"/>
                  <a:t>真正的驱动力</a:t>
                </a:r>
                <a:r>
                  <a:rPr lang="zh-CN" altLang="en-US" dirty="0"/>
                  <a:t>：建模 </a:t>
                </a:r>
                <a14:m>
                  <m:oMath xmlns:m="http://schemas.openxmlformats.org/officeDocument/2006/math"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,"/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</m:oMath>
                </a14:m>
                <a:r>
                  <a:rPr lang="zh-CN" altLang="en-US" dirty="0"/>
                  <a:t>或 </a:t>
                </a:r>
                <a14:m>
                  <m:oMath xmlns:m="http://schemas.openxmlformats.org/officeDocument/2006/math"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dirty="0"/>
                  <a:t>给了我们更多信息 → 可以通过贝叶斯定理得到判别性结果。</a:t>
                </a:r>
              </a:p>
              <a:p>
                <a:pPr lvl="1"/>
                <a:r>
                  <a:rPr lang="zh-CN" altLang="en-US" dirty="0"/>
                  <a:t>即：</a:t>
                </a:r>
                <a:r>
                  <a:rPr lang="zh-CN" altLang="en-US" i="1" dirty="0"/>
                  <a:t>生成式学习方式 → 判别式使用场景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b="1" dirty="0"/>
                  <a:t>现代不同</a:t>
                </a:r>
                <a:r>
                  <a:rPr lang="zh-CN" altLang="en-US" dirty="0"/>
                  <a:t>：深度生成模型 </a:t>
                </a:r>
                <a:r>
                  <a:rPr lang="en-US" altLang="zh-CN" dirty="0"/>
                  <a:t>(</a:t>
                </a:r>
                <a:r>
                  <a:rPr lang="en" altLang="zh-CN" dirty="0"/>
                  <a:t>GAN, Diffusion) </a:t>
                </a:r>
                <a:r>
                  <a:rPr lang="zh-CN" altLang="en-US" dirty="0"/>
                  <a:t>才真正把“生成任务”推到应用前沿（图像、语音、文本生成）。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lang="zh-CN" altLang="en-US" dirty="0"/>
                  <a:t>在统计生成模型时代，</a:t>
                </a:r>
                <a:r>
                  <a:rPr lang="zh-CN" altLang="en-US" b="1" dirty="0"/>
                  <a:t>“生成”更多是手段，不是目的</a:t>
                </a:r>
                <a:r>
                  <a:rPr lang="zh-CN" altLang="en-US" dirty="0"/>
                  <a:t>：我们建模联合分布，是为了更好地做分类、聚类、推断。</a:t>
                </a:r>
                <a:br>
                  <a:rPr lang="zh-CN" altLang="en-US" dirty="0"/>
                </a:br>
                <a:r>
                  <a:rPr lang="zh-CN" altLang="en-US" dirty="0"/>
                  <a:t>而在深度生成模型时代，</a:t>
                </a:r>
                <a:r>
                  <a:rPr lang="zh-CN" altLang="en-US" b="1" dirty="0"/>
                  <a:t>“生成”本身才成为应用目的</a:t>
                </a:r>
                <a:r>
                  <a:rPr lang="zh-CN" altLang="en-US" dirty="0"/>
                  <a:t>（图像生成、文本生成、音乐生成）。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很多 </a:t>
                </a:r>
                <a:r>
                  <a:rPr lang="zh-CN" altLang="en-US" b="1" dirty="0"/>
                  <a:t>统计生成模型</a:t>
                </a:r>
                <a:r>
                  <a:rPr lang="zh-CN" altLang="en-US" dirty="0"/>
                  <a:t> 的“应用”看起来并不是在 </a:t>
                </a:r>
                <a:r>
                  <a:rPr lang="zh-CN" altLang="en-US" i="1" dirty="0"/>
                  <a:t>生成数据</a:t>
                </a:r>
                <a:r>
                  <a:rPr lang="zh-CN" altLang="en-US" dirty="0"/>
                  <a:t>，而是用在分类、聚类、预测等判别性任务上。</a:t>
                </a:r>
              </a:p>
              <a:p>
                <a:r>
                  <a:rPr lang="zh-CN" altLang="en-US" dirty="0"/>
                  <a:t>这其实反映了 </a:t>
                </a:r>
                <a:r>
                  <a:rPr lang="zh-CN" altLang="en-US" b="1" dirty="0"/>
                  <a:t>生成模型的双重角色</a:t>
                </a:r>
                <a:r>
                  <a:rPr lang="zh-CN" altLang="en-US" dirty="0"/>
                  <a:t>：</a:t>
                </a:r>
              </a:p>
              <a:p>
                <a:br>
                  <a:rPr lang="zh-CN" altLang="en-US" dirty="0"/>
                </a:br>
                <a:endParaRPr lang="zh-CN" altLang="en-US" dirty="0"/>
              </a:p>
              <a:p>
                <a:r>
                  <a:rPr lang="en-US" altLang="zh-CN" b="1" dirty="0"/>
                  <a:t>1. </a:t>
                </a:r>
                <a:r>
                  <a:rPr lang="zh-CN" altLang="en-US" b="1" dirty="0"/>
                  <a:t>理论上：生成模型的定义</a:t>
                </a:r>
              </a:p>
              <a:p>
                <a:r>
                  <a:rPr lang="zh-CN" altLang="en-US" dirty="0"/>
                  <a:t>从严格意义讲，生成模型的目标是学习 </a:t>
                </a:r>
                <a:r>
                  <a:rPr lang="zh-CN" altLang="en-US" b="1" dirty="0"/>
                  <a:t>数据的联合分布</a:t>
                </a:r>
                <a:r>
                  <a:rPr lang="zh-CN" altLang="en-US" dirty="0"/>
                  <a:t>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𝑝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(𝑥ⓜ,𝑦)</a:t>
                </a:r>
                <a:r>
                  <a:rPr lang="zh-CN" altLang="en-US" dirty="0"/>
                  <a:t>或者边际分布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𝑝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(𝑥)</a:t>
                </a:r>
                <a:r>
                  <a:rPr lang="zh-CN" altLang="ar-AE" dirty="0"/>
                  <a:t>。</a:t>
                </a:r>
              </a:p>
              <a:p>
                <a:r>
                  <a:rPr lang="zh-CN" altLang="en-US" dirty="0"/>
                  <a:t>这样一来，你可以 </a:t>
                </a:r>
                <a:r>
                  <a:rPr lang="zh-CN" altLang="en-US" b="1" dirty="0"/>
                  <a:t>生成新的样本</a:t>
                </a:r>
                <a:r>
                  <a:rPr lang="zh-CN" altLang="en-US" dirty="0"/>
                  <a:t>，因为你学到了完整的分布。</a:t>
                </a:r>
              </a:p>
              <a:p>
                <a:br>
                  <a:rPr lang="zh-CN" altLang="en-US" dirty="0"/>
                </a:br>
                <a:endParaRPr lang="zh-CN" altLang="en-US" dirty="0"/>
              </a:p>
              <a:p>
                <a:r>
                  <a:rPr lang="en-US" altLang="zh-CN" b="1" dirty="0"/>
                  <a:t>2. </a:t>
                </a:r>
                <a:r>
                  <a:rPr lang="zh-CN" altLang="en-US" b="1" dirty="0"/>
                  <a:t>实践上：判别性任务的“副产品”</a:t>
                </a:r>
              </a:p>
              <a:p>
                <a:r>
                  <a:rPr lang="zh-CN" altLang="en-US" dirty="0"/>
                  <a:t>在实际应用里，人们往往并不真的去“采样生成新数据”，而是把生成模型当成 </a:t>
                </a:r>
                <a:r>
                  <a:rPr lang="zh-CN" altLang="en-US" b="1" dirty="0"/>
                  <a:t>工具</a:t>
                </a:r>
                <a:r>
                  <a:rPr lang="zh-CN" altLang="en-US" dirty="0"/>
                  <a:t> 来完成推断任务：</a:t>
                </a:r>
              </a:p>
              <a:p>
                <a:pPr lvl="1"/>
                <a:r>
                  <a:rPr lang="en" altLang="zh-CN" b="1" dirty="0"/>
                  <a:t>Naive Bayes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虽然能生成“文本属于某类的概率分布”，但应用场景主要是 </a:t>
                </a:r>
                <a:r>
                  <a:rPr lang="zh-CN" altLang="en-US" b="1" dirty="0"/>
                  <a:t>分类</a:t>
                </a:r>
                <a:r>
                  <a:rPr lang="zh-CN" altLang="en-US" dirty="0"/>
                  <a:t>。</a:t>
                </a:r>
              </a:p>
              <a:p>
                <a:pPr lvl="1"/>
                <a:r>
                  <a:rPr lang="en" altLang="zh-CN" b="1" dirty="0"/>
                  <a:t>HMM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可以生成一条观测序列，但大多数时候我们用它来 </a:t>
                </a:r>
                <a:r>
                  <a:rPr lang="zh-CN" altLang="en-US" b="1" dirty="0"/>
                  <a:t>解码序列</a:t>
                </a:r>
                <a:r>
                  <a:rPr lang="zh-CN" altLang="en-US" dirty="0"/>
                  <a:t>（语音识别、基因序列分析）。</a:t>
                </a:r>
              </a:p>
              <a:p>
                <a:pPr lvl="1"/>
                <a:r>
                  <a:rPr lang="en" altLang="zh-CN" b="1" dirty="0"/>
                  <a:t>GMM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可以生成混合高斯样本，但常用于 </a:t>
                </a:r>
                <a:r>
                  <a:rPr lang="zh-CN" altLang="en-US" b="1" dirty="0"/>
                  <a:t>聚类、密度估计</a:t>
                </a:r>
                <a:r>
                  <a:rPr lang="zh-CN" altLang="en-US" dirty="0"/>
                  <a:t>。</a:t>
                </a:r>
              </a:p>
              <a:p>
                <a:pPr lvl="1"/>
                <a:r>
                  <a:rPr lang="en" altLang="zh-CN" b="1" dirty="0"/>
                  <a:t>LDA/</a:t>
                </a:r>
                <a:r>
                  <a:rPr lang="en" altLang="zh-CN" b="1" dirty="0" err="1"/>
                  <a:t>pLSA</a:t>
                </a:r>
                <a:r>
                  <a:rPr lang="zh-CN" altLang="en" dirty="0"/>
                  <a:t>：</a:t>
                </a:r>
                <a:r>
                  <a:rPr lang="zh-CN" altLang="en-US" dirty="0"/>
                  <a:t>可以生成一篇“虚拟文档”，但实际用途多在 </a:t>
                </a:r>
                <a:r>
                  <a:rPr lang="zh-CN" altLang="en-US" b="1" dirty="0"/>
                  <a:t>主题发现、信息检索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dirty="0"/>
                  <a:t>换句话说：</a:t>
                </a:r>
                <a:r>
                  <a:rPr lang="zh-CN" altLang="en-US" b="1" dirty="0"/>
                  <a:t>生成能力是模型的理论属性，但实际用途很多时候是推断 </a:t>
                </a:r>
                <a:r>
                  <a:rPr lang="en-US" altLang="zh-CN" b="1" dirty="0"/>
                  <a:t>(</a:t>
                </a:r>
                <a:r>
                  <a:rPr lang="en" altLang="zh-CN" b="1" dirty="0"/>
                  <a:t>inference)</a:t>
                </a:r>
                <a:r>
                  <a:rPr lang="zh-CN" altLang="en" b="1" dirty="0"/>
                  <a:t>，</a:t>
                </a:r>
                <a:r>
                  <a:rPr lang="zh-CN" altLang="en-US" b="1" dirty="0"/>
                  <a:t>而不是生成 </a:t>
                </a:r>
                <a:r>
                  <a:rPr lang="en-US" altLang="zh-CN" b="1" dirty="0"/>
                  <a:t>(</a:t>
                </a:r>
                <a:r>
                  <a:rPr lang="en" altLang="zh-CN" b="1" dirty="0"/>
                  <a:t>generation)</a:t>
                </a:r>
                <a:r>
                  <a:rPr lang="zh-CN" altLang="en" dirty="0"/>
                  <a:t>。</a:t>
                </a:r>
              </a:p>
              <a:p>
                <a:br>
                  <a:rPr lang="zh-CN" altLang="en" dirty="0"/>
                </a:br>
                <a:endParaRPr lang="zh-CN" altLang="en" dirty="0"/>
              </a:p>
              <a:p>
                <a:r>
                  <a:rPr lang="en" altLang="zh-CN" b="1" dirty="0"/>
                  <a:t>3. </a:t>
                </a:r>
                <a:r>
                  <a:rPr lang="zh-CN" altLang="en-US" b="1" dirty="0"/>
                  <a:t>为什么？</a:t>
                </a:r>
              </a:p>
              <a:p>
                <a:r>
                  <a:rPr lang="zh-CN" altLang="en-US" b="1" dirty="0"/>
                  <a:t>历史背景</a:t>
                </a:r>
                <a:r>
                  <a:rPr lang="zh-CN" altLang="en-US" dirty="0"/>
                  <a:t>：</a:t>
                </a:r>
                <a:r>
                  <a:rPr lang="en-US" altLang="zh-CN" dirty="0"/>
                  <a:t>20 </a:t>
                </a:r>
                <a:r>
                  <a:rPr lang="zh-CN" altLang="en-US" dirty="0"/>
                  <a:t>世纪末</a:t>
                </a:r>
                <a:r>
                  <a:rPr lang="en-US" altLang="zh-CN" dirty="0"/>
                  <a:t>/2000</a:t>
                </a:r>
                <a:r>
                  <a:rPr lang="en" altLang="zh-CN" dirty="0"/>
                  <a:t>s </a:t>
                </a:r>
                <a:r>
                  <a:rPr lang="zh-CN" altLang="en-US" dirty="0"/>
                  <a:t>初，生成模型的“采样生成”在应用上没有太大价值（计算力不足，且生成的质量有限）。</a:t>
                </a:r>
              </a:p>
              <a:p>
                <a:r>
                  <a:rPr lang="zh-CN" altLang="en-US" b="1" dirty="0"/>
                  <a:t>真正的驱动力</a:t>
                </a:r>
                <a:r>
                  <a:rPr lang="zh-CN" altLang="en-US" dirty="0"/>
                  <a:t>：建模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𝑝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(𝑥ⓜ,𝑦)</a:t>
                </a:r>
                <a:r>
                  <a:rPr lang="zh-CN" altLang="en-US" dirty="0"/>
                  <a:t>或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𝑝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(𝑥)</a:t>
                </a:r>
                <a:r>
                  <a:rPr lang="zh-CN" altLang="en-US" dirty="0"/>
                  <a:t>给了我们更多信息 → 可以通过贝叶斯定理得到判别性结果。</a:t>
                </a:r>
              </a:p>
              <a:p>
                <a:pPr lvl="1"/>
                <a:r>
                  <a:rPr lang="zh-CN" altLang="en-US" dirty="0"/>
                  <a:t>即：</a:t>
                </a:r>
                <a:r>
                  <a:rPr lang="zh-CN" altLang="en-US" i="1" dirty="0"/>
                  <a:t>生成式学习方式 → 判别式使用场景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b="1" dirty="0"/>
                  <a:t>现代不同</a:t>
                </a:r>
                <a:r>
                  <a:rPr lang="zh-CN" altLang="en-US" dirty="0"/>
                  <a:t>：深度生成模型 </a:t>
                </a:r>
                <a:r>
                  <a:rPr lang="en-US" altLang="zh-CN" dirty="0"/>
                  <a:t>(</a:t>
                </a:r>
                <a:r>
                  <a:rPr lang="en" altLang="zh-CN" dirty="0"/>
                  <a:t>GAN, Diffusion) </a:t>
                </a:r>
                <a:r>
                  <a:rPr lang="zh-CN" altLang="en-US" dirty="0"/>
                  <a:t>才真正把“生成任务”推到应用前沿（图像、语音、文本生成）。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lang="zh-CN" altLang="en-US" dirty="0"/>
                  <a:t>在统计生成模型时代，</a:t>
                </a:r>
                <a:r>
                  <a:rPr lang="zh-CN" altLang="en-US" b="1" dirty="0"/>
                  <a:t>“生成”更多是手段，不是目的</a:t>
                </a:r>
                <a:r>
                  <a:rPr lang="zh-CN" altLang="en-US" dirty="0"/>
                  <a:t>：我们建模联合分布，是为了更好地做分类、聚类、推断。</a:t>
                </a:r>
                <a:br>
                  <a:rPr lang="zh-CN" altLang="en-US" dirty="0"/>
                </a:br>
                <a:r>
                  <a:rPr lang="zh-CN" altLang="en-US" dirty="0"/>
                  <a:t>而在深度生成模型时代，</a:t>
                </a:r>
                <a:r>
                  <a:rPr lang="zh-CN" altLang="en-US" b="1" dirty="0"/>
                  <a:t>“生成”本身才成为应用目的</a:t>
                </a:r>
                <a:r>
                  <a:rPr lang="zh-CN" altLang="en-US" dirty="0"/>
                  <a:t>（图像生成、文本生成、音乐生成）。</a:t>
                </a:r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688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如果我要生成一段文本和一张图片，背后的统计建模方法会一样吗？</a:t>
            </a:r>
            <a:endParaRPr lang="en-US" altLang="zh-CN" dirty="0"/>
          </a:p>
          <a:p>
            <a:r>
              <a:rPr lang="zh-CN" altLang="en-US" dirty="0"/>
              <a:t>数据可以是离散的，也可以是连续的，而生成模型的设计要根据数据类型来选择</a:t>
            </a:r>
            <a:endParaRPr lang="en-US" altLang="zh-CN" b="1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5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如果我要生成一段文本和一张图片，背后的统计建模方法会一样吗？</a:t>
            </a:r>
            <a:endParaRPr lang="en-US" altLang="zh-CN" dirty="0"/>
          </a:p>
          <a:p>
            <a:r>
              <a:rPr lang="zh-CN" altLang="en-US" dirty="0"/>
              <a:t>数据可以是离散的，也可以是连续的，而生成模型的设计要根据数据类型来选择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离散型数据的例子</a:t>
            </a:r>
          </a:p>
          <a:p>
            <a:r>
              <a:rPr lang="zh-CN" altLang="en-US" dirty="0"/>
              <a:t>这些数据的本质是</a:t>
            </a:r>
            <a:r>
              <a:rPr lang="zh-CN" altLang="en-US" b="1" dirty="0"/>
              <a:t>计数、类别、符号序列</a:t>
            </a:r>
            <a:r>
              <a:rPr lang="zh-CN" altLang="en-US" dirty="0"/>
              <a:t>：</a:t>
            </a:r>
          </a:p>
          <a:p>
            <a:r>
              <a:rPr lang="zh-CN" altLang="en-US" b="1" dirty="0"/>
              <a:t>文本数据（最典型）</a:t>
            </a:r>
            <a:endParaRPr lang="zh-CN" altLang="en-US" dirty="0"/>
          </a:p>
          <a:p>
            <a:pPr lvl="1"/>
            <a:r>
              <a:rPr lang="zh-CN" altLang="en-US" dirty="0"/>
              <a:t>文档中的单词出现次数（词袋模型 → </a:t>
            </a:r>
            <a:r>
              <a:rPr lang="en" altLang="zh-CN" dirty="0"/>
              <a:t>Multinomial NB, PLSA, LDA</a:t>
            </a:r>
            <a:r>
              <a:rPr lang="zh-CN" altLang="en" dirty="0"/>
              <a:t>）</a:t>
            </a:r>
          </a:p>
          <a:p>
            <a:pPr lvl="1"/>
            <a:r>
              <a:rPr lang="zh-CN" altLang="en-US" dirty="0"/>
              <a:t>邮件分类（垃圾邮件 </a:t>
            </a:r>
            <a:r>
              <a:rPr lang="en" altLang="zh-CN" dirty="0"/>
              <a:t>vs </a:t>
            </a:r>
            <a:r>
              <a:rPr lang="zh-CN" altLang="en-US" dirty="0"/>
              <a:t>正常邮件，</a:t>
            </a:r>
            <a:r>
              <a:rPr lang="en" altLang="zh-CN" dirty="0"/>
              <a:t>Naive Bayes</a:t>
            </a:r>
            <a:r>
              <a:rPr lang="zh-CN" altLang="en" dirty="0"/>
              <a:t>）</a:t>
            </a:r>
          </a:p>
          <a:p>
            <a:r>
              <a:rPr lang="zh-CN" altLang="en-US" b="1" dirty="0"/>
              <a:t>分类属性的表格数据</a:t>
            </a:r>
            <a:endParaRPr lang="zh-CN" altLang="en-US" dirty="0"/>
          </a:p>
          <a:p>
            <a:pPr lvl="1"/>
            <a:r>
              <a:rPr lang="zh-CN" altLang="en-US" dirty="0"/>
              <a:t>患者症状是否出现（有</a:t>
            </a:r>
            <a:r>
              <a:rPr lang="en-US" altLang="zh-CN" dirty="0"/>
              <a:t>/</a:t>
            </a:r>
            <a:r>
              <a:rPr lang="zh-CN" altLang="en-US" dirty="0"/>
              <a:t>无 → </a:t>
            </a:r>
            <a:r>
              <a:rPr lang="en" altLang="zh-CN" dirty="0"/>
              <a:t>Bernoulli NB</a:t>
            </a:r>
            <a:r>
              <a:rPr lang="zh-CN" altLang="en" dirty="0"/>
              <a:t>）</a:t>
            </a:r>
          </a:p>
          <a:p>
            <a:pPr lvl="1"/>
            <a:r>
              <a:rPr lang="zh-CN" altLang="en-US" dirty="0"/>
              <a:t>天气数据：晴</a:t>
            </a:r>
            <a:r>
              <a:rPr lang="en-US" altLang="zh-CN" dirty="0"/>
              <a:t>/</a:t>
            </a:r>
            <a:r>
              <a:rPr lang="zh-CN" altLang="en-US" dirty="0"/>
              <a:t>阴</a:t>
            </a:r>
            <a:r>
              <a:rPr lang="en-US" altLang="zh-CN" dirty="0"/>
              <a:t>/</a:t>
            </a:r>
            <a:r>
              <a:rPr lang="zh-CN" altLang="en-US" dirty="0"/>
              <a:t>雨，气温：高</a:t>
            </a:r>
            <a:r>
              <a:rPr lang="en-US" altLang="zh-CN" dirty="0"/>
              <a:t>/</a:t>
            </a:r>
            <a:r>
              <a:rPr lang="zh-CN" altLang="en-US" dirty="0"/>
              <a:t>低（决策辅助）</a:t>
            </a:r>
          </a:p>
          <a:p>
            <a:r>
              <a:rPr lang="zh-CN" altLang="en-US" b="1" dirty="0"/>
              <a:t>序列数据（离散 </a:t>
            </a:r>
            <a:r>
              <a:rPr lang="en" altLang="zh-CN" b="1" dirty="0"/>
              <a:t>HMM</a:t>
            </a:r>
            <a:r>
              <a:rPr lang="zh-CN" altLang="en" b="1" dirty="0"/>
              <a:t>）</a:t>
            </a:r>
            <a:endParaRPr lang="en" altLang="zh-CN" dirty="0"/>
          </a:p>
          <a:p>
            <a:pPr lvl="1"/>
            <a:r>
              <a:rPr lang="zh-CN" altLang="en-US" dirty="0"/>
              <a:t>自然语言中的词序列（</a:t>
            </a:r>
            <a:r>
              <a:rPr lang="en" altLang="zh-CN" dirty="0"/>
              <a:t>POS tagging</a:t>
            </a:r>
            <a:r>
              <a:rPr lang="zh-CN" altLang="en" dirty="0"/>
              <a:t>、</a:t>
            </a:r>
            <a:r>
              <a:rPr lang="zh-CN" altLang="en-US" dirty="0"/>
              <a:t>分词）</a:t>
            </a:r>
          </a:p>
          <a:p>
            <a:pPr lvl="1"/>
            <a:r>
              <a:rPr lang="en" altLang="zh-CN" dirty="0"/>
              <a:t>DNA </a:t>
            </a:r>
            <a:r>
              <a:rPr lang="zh-CN" altLang="en-US" dirty="0"/>
              <a:t>序列（</a:t>
            </a:r>
            <a:r>
              <a:rPr lang="en" altLang="zh-CN" dirty="0"/>
              <a:t>A/C/G/T </a:t>
            </a:r>
            <a:r>
              <a:rPr lang="zh-CN" altLang="en-US" dirty="0"/>
              <a:t>符号 → </a:t>
            </a:r>
            <a:r>
              <a:rPr lang="en" altLang="zh-CN" dirty="0"/>
              <a:t>HMM </a:t>
            </a:r>
            <a:r>
              <a:rPr lang="zh-CN" altLang="en-US" dirty="0"/>
              <a:t>做基因预测）</a:t>
            </a:r>
          </a:p>
          <a:p>
            <a:pPr lvl="1"/>
            <a:r>
              <a:rPr lang="zh-CN" altLang="en-US" dirty="0"/>
              <a:t>用户点击序列（推荐系统建模）</a:t>
            </a:r>
          </a:p>
          <a:p>
            <a:br>
              <a:rPr lang="zh-CN" altLang="en-US" dirty="0"/>
            </a:br>
            <a:endParaRPr lang="zh-CN" altLang="en-US" dirty="0"/>
          </a:p>
          <a:p>
            <a:r>
              <a:rPr lang="zh-CN" altLang="en-US" b="1" dirty="0"/>
              <a:t>连续型数据的例子</a:t>
            </a:r>
          </a:p>
          <a:p>
            <a:r>
              <a:rPr lang="zh-CN" altLang="en-US" dirty="0"/>
              <a:t>这些数据本身是 </a:t>
            </a:r>
            <a:r>
              <a:rPr lang="zh-CN" altLang="en-US" b="1" dirty="0"/>
              <a:t>实数值向量或时间序列</a:t>
            </a:r>
            <a:r>
              <a:rPr lang="zh-CN" altLang="en-US" dirty="0"/>
              <a:t>：</a:t>
            </a:r>
          </a:p>
          <a:p>
            <a:r>
              <a:rPr lang="zh-CN" altLang="en-US" b="1" dirty="0"/>
              <a:t>数值型特征的表格数据</a:t>
            </a:r>
            <a:endParaRPr lang="zh-CN" altLang="en-US" dirty="0"/>
          </a:p>
          <a:p>
            <a:pPr lvl="1"/>
            <a:r>
              <a:rPr lang="zh-CN" altLang="en-US" dirty="0"/>
              <a:t>身高、体重、年龄等（</a:t>
            </a:r>
            <a:r>
              <a:rPr lang="en" altLang="zh-CN" dirty="0"/>
              <a:t>Gaussian Naive Bayes, Gaussian discriminant analysis</a:t>
            </a:r>
            <a:r>
              <a:rPr lang="zh-CN" altLang="en" dirty="0"/>
              <a:t>）</a:t>
            </a:r>
          </a:p>
          <a:p>
            <a:pPr lvl="1"/>
            <a:r>
              <a:rPr lang="zh-CN" altLang="en-US" dirty="0"/>
              <a:t>医疗检测指标（血压、血糖等，假设为高斯分布）</a:t>
            </a:r>
          </a:p>
          <a:p>
            <a:r>
              <a:rPr lang="zh-CN" altLang="en-US" b="1" dirty="0"/>
              <a:t>图像</a:t>
            </a:r>
            <a:r>
              <a:rPr lang="en-US" altLang="zh-CN" b="1" dirty="0"/>
              <a:t>/</a:t>
            </a:r>
            <a:r>
              <a:rPr lang="zh-CN" altLang="en-US" b="1" dirty="0"/>
              <a:t>语音特征</a:t>
            </a:r>
            <a:endParaRPr lang="zh-CN" altLang="en-US" dirty="0"/>
          </a:p>
          <a:p>
            <a:pPr lvl="1"/>
            <a:r>
              <a:rPr lang="zh-CN" altLang="en-US" dirty="0"/>
              <a:t>图像像素值（通常近似连续，可用 </a:t>
            </a:r>
            <a:r>
              <a:rPr lang="en" altLang="zh-CN" dirty="0"/>
              <a:t>GMM </a:t>
            </a:r>
            <a:r>
              <a:rPr lang="zh-CN" altLang="en-US" dirty="0"/>
              <a:t>做聚类或密度估计）</a:t>
            </a:r>
          </a:p>
          <a:p>
            <a:pPr lvl="1"/>
            <a:r>
              <a:rPr lang="zh-CN" altLang="en-US" dirty="0"/>
              <a:t>语音的声学特征（</a:t>
            </a:r>
            <a:r>
              <a:rPr lang="en" altLang="zh-CN" dirty="0"/>
              <a:t>MFCC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梅尔倒频谱系数</a:t>
            </a:r>
            <a:r>
              <a:rPr lang="zh-CN" altLang="en-US" dirty="0"/>
              <a:t>向量 → 连续 </a:t>
            </a:r>
            <a:r>
              <a:rPr lang="en" altLang="zh-CN" dirty="0"/>
              <a:t>HMM, GMM-HMM</a:t>
            </a:r>
            <a:r>
              <a:rPr lang="zh-CN" altLang="en" dirty="0"/>
              <a:t>）</a:t>
            </a:r>
          </a:p>
          <a:p>
            <a:r>
              <a:rPr lang="zh-CN" altLang="en-US" b="1" dirty="0"/>
              <a:t>金融</a:t>
            </a:r>
            <a:r>
              <a:rPr lang="en-US" altLang="zh-CN" b="1" dirty="0"/>
              <a:t>/</a:t>
            </a:r>
            <a:r>
              <a:rPr lang="zh-CN" altLang="en-US" b="1" dirty="0"/>
              <a:t>传感器数据</a:t>
            </a:r>
            <a:endParaRPr lang="zh-CN" altLang="en-US" dirty="0"/>
          </a:p>
          <a:p>
            <a:pPr lvl="1"/>
            <a:r>
              <a:rPr lang="zh-CN" altLang="en-US" dirty="0"/>
              <a:t>股票价格序列（连续时间序列 → 高斯假设下的 </a:t>
            </a:r>
            <a:r>
              <a:rPr lang="en" altLang="zh-CN" dirty="0"/>
              <a:t>HMM</a:t>
            </a:r>
            <a:r>
              <a:rPr lang="zh-CN" altLang="en" dirty="0"/>
              <a:t>）</a:t>
            </a:r>
          </a:p>
          <a:p>
            <a:pPr lvl="1"/>
            <a:r>
              <a:rPr lang="en" altLang="zh-CN" dirty="0"/>
              <a:t>IoT </a:t>
            </a:r>
            <a:r>
              <a:rPr lang="zh-CN" altLang="en-US" dirty="0"/>
              <a:t>传感器数据（温度、电流、电压等）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072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DBB25-9EFE-B4EF-246E-2EF62B47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25D99E8-EAA8-2F4D-9732-B36714058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327DF51-E1B4-7596-E153-C0F59FC0C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根据是处理连续型、概率型数据，我们可以将现有的统计方法的生成模型分类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b="1" dirty="0"/>
              <a:t>左边</a:t>
            </a:r>
            <a:endParaRPr kumimoji="1" lang="en-US" altLang="zh-CN" b="1" dirty="0"/>
          </a:p>
          <a:p>
            <a:r>
              <a:rPr lang="zh-CN" altLang="en-US" dirty="0"/>
              <a:t>典型的离散数据是文本：它由单词、符号、类别组成。最经典的模型就是 </a:t>
            </a:r>
            <a:r>
              <a:rPr lang="en" altLang="zh-CN" dirty="0"/>
              <a:t>Naïve Bayes</a:t>
            </a:r>
            <a:r>
              <a:rPr lang="zh-CN" altLang="en" dirty="0"/>
              <a:t>，</a:t>
            </a:r>
            <a:r>
              <a:rPr lang="zh-CN" altLang="en-US" dirty="0"/>
              <a:t>特别是 多变量</a:t>
            </a:r>
            <a:r>
              <a:rPr lang="en" altLang="zh-CN" dirty="0"/>
              <a:t> Naïve Bayes</a:t>
            </a:r>
            <a:r>
              <a:rPr lang="zh-CN" altLang="en" dirty="0"/>
              <a:t>，</a:t>
            </a:r>
            <a:r>
              <a:rPr lang="zh-CN" altLang="en-US" dirty="0"/>
              <a:t>它假设每个词独立生成，虽然简单，但在文本分类、垃圾邮件过滤中非常有效</a:t>
            </a:r>
            <a:endParaRPr lang="en-US" altLang="zh-CN" dirty="0"/>
          </a:p>
          <a:p>
            <a:r>
              <a:rPr lang="zh-CN" altLang="en-US" dirty="0"/>
              <a:t>在此基础上，发展出了更复杂的主题模型，例如 </a:t>
            </a:r>
            <a:r>
              <a:rPr lang="en" altLang="zh-CN" dirty="0"/>
              <a:t>PLSA </a:t>
            </a:r>
            <a:r>
              <a:rPr lang="zh-CN" altLang="en-US" dirty="0"/>
              <a:t>和 </a:t>
            </a:r>
            <a:r>
              <a:rPr lang="en" altLang="zh-CN" dirty="0"/>
              <a:t>LDA</a:t>
            </a:r>
            <a:r>
              <a:rPr lang="zh-CN" altLang="en" dirty="0"/>
              <a:t>。</a:t>
            </a:r>
            <a:r>
              <a:rPr lang="zh-CN" altLang="en-US" dirty="0"/>
              <a:t>它们把文档看作是多个主题的混合，每个主题再生成单词。这一类模型就是文本挖掘的核心方法。</a:t>
            </a:r>
            <a:endParaRPr lang="en-US" altLang="zh-CN" dirty="0"/>
          </a:p>
          <a:p>
            <a:endParaRPr kumimoji="1" lang="en-US" altLang="zh-CN" dirty="0"/>
          </a:p>
          <a:p>
            <a:r>
              <a:rPr kumimoji="1" lang="zh-CN" altLang="en-US" b="1" dirty="0"/>
              <a:t>右边</a:t>
            </a:r>
            <a:endParaRPr kumimoji="1" lang="en-US" altLang="zh-CN" b="1" dirty="0"/>
          </a:p>
          <a:p>
            <a:r>
              <a:rPr lang="zh-CN" altLang="en-US" dirty="0"/>
              <a:t>连续数据是数值型的，比如身高、体重、图像像素、语音特征。最基础的方法是 </a:t>
            </a:r>
            <a:r>
              <a:rPr lang="en" altLang="zh-CN" dirty="0"/>
              <a:t>Gaussian Naïve Bayes</a:t>
            </a:r>
            <a:r>
              <a:rPr lang="zh-CN" altLang="en" dirty="0"/>
              <a:t>，</a:t>
            </a:r>
            <a:r>
              <a:rPr lang="zh-CN" altLang="en-US" dirty="0"/>
              <a:t>和多变量</a:t>
            </a:r>
            <a:r>
              <a:rPr lang="en-US" altLang="zh-CN" dirty="0"/>
              <a:t>NB</a:t>
            </a:r>
            <a:r>
              <a:rPr lang="zh-CN" altLang="en-US" dirty="0"/>
              <a:t>一样也是</a:t>
            </a:r>
            <a:r>
              <a:rPr lang="zh-CN" altLang="en-US" b="1" dirty="0"/>
              <a:t>假设特征独立</a:t>
            </a:r>
            <a:r>
              <a:rPr lang="zh-CN" altLang="en-US" dirty="0"/>
              <a:t>，只是这里每个特征的条件分布是高斯的。</a:t>
            </a:r>
            <a:endParaRPr lang="en-US" altLang="zh-CN" dirty="0"/>
          </a:p>
          <a:p>
            <a:r>
              <a:rPr lang="zh-CN" altLang="en-US" dirty="0"/>
              <a:t>但真实数据往往更复杂，可能有多个模式。于是我们用高斯混合模型（</a:t>
            </a:r>
            <a:r>
              <a:rPr lang="en" altLang="zh-CN" dirty="0"/>
              <a:t>GMM</a:t>
            </a:r>
            <a:r>
              <a:rPr lang="zh-CN" altLang="en" dirty="0"/>
              <a:t>）</a:t>
            </a:r>
            <a:r>
              <a:rPr lang="zh-CN" altLang="en-US" dirty="0"/>
              <a:t>来建模：它假设数据是由多个高斯分布混合生成的，可以灵活拟合任意分布。这也是非常重要的连续型生成模型。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中间</a:t>
            </a:r>
            <a:endParaRPr lang="en-US" altLang="zh-CN" b="1" dirty="0"/>
          </a:p>
          <a:p>
            <a:r>
              <a:rPr lang="zh-CN" altLang="en-US" dirty="0"/>
              <a:t>那如果我们遇到序列数据，比如语音或者文本呢？这时就需要桥梁模型</a:t>
            </a:r>
            <a:r>
              <a:rPr lang="en-US" altLang="zh-CN" dirty="0"/>
              <a:t>——</a:t>
            </a:r>
            <a:r>
              <a:rPr lang="zh-CN" altLang="en-US" dirty="0"/>
              <a:t>隐马尔可夫模型 </a:t>
            </a:r>
            <a:r>
              <a:rPr lang="en" altLang="zh-CN" dirty="0"/>
              <a:t>HMM</a:t>
            </a:r>
          </a:p>
          <a:p>
            <a:r>
              <a:rPr lang="en" altLang="zh-CN" dirty="0"/>
              <a:t>HMM </a:t>
            </a:r>
            <a:r>
              <a:rPr lang="zh-CN" altLang="en-US" dirty="0"/>
              <a:t>可以处理离散观测：比如词序列、</a:t>
            </a:r>
            <a:r>
              <a:rPr lang="en" altLang="zh-CN" dirty="0"/>
              <a:t>DNA </a:t>
            </a:r>
            <a:r>
              <a:rPr lang="zh-CN" altLang="en-US" dirty="0"/>
              <a:t>序列；也可以处理连续观测：比如语音信号、传感器数据。它在自然语言处理和语音识别中都非常重要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F0B878-4E86-8C3B-5398-64343757E5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70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48D3-4504-1172-71D9-1B6CF646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9E0BF4C-42E0-B3C1-9F7C-64A568DC5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F738C94-8E71-FC4F-4150-4EDCF8B36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这张图就是我们学习统计生成模型的路线图：从离散数据（</a:t>
            </a:r>
            <a:r>
              <a:rPr lang="en" altLang="zh-CN" dirty="0"/>
              <a:t>Naïve Bayes, LDA</a:t>
            </a:r>
            <a:r>
              <a:rPr lang="zh-CN" altLang="en" dirty="0"/>
              <a:t>）</a:t>
            </a:r>
            <a:r>
              <a:rPr lang="zh-CN" altLang="en-US" dirty="0"/>
              <a:t>、到它在文本挖掘上的专门方法，到连续数据（</a:t>
            </a:r>
            <a:r>
              <a:rPr lang="en" altLang="zh-CN" dirty="0"/>
              <a:t>Gaussian NB, GMM</a:t>
            </a:r>
            <a:r>
              <a:rPr lang="zh-CN" altLang="en" dirty="0"/>
              <a:t>），</a:t>
            </a:r>
            <a:r>
              <a:rPr lang="zh-CN" altLang="en-US" dirty="0"/>
              <a:t>再到能够同时处理两者的 </a:t>
            </a:r>
            <a:r>
              <a:rPr lang="en" altLang="zh-CN" dirty="0"/>
              <a:t>HMM</a:t>
            </a:r>
            <a:r>
              <a:rPr lang="zh-CN" altLang="en" dirty="0"/>
              <a:t>。</a:t>
            </a:r>
            <a:endParaRPr kumimoji="1" lang="en-US" altLang="zh-CN" dirty="0"/>
          </a:p>
          <a:p>
            <a:r>
              <a:rPr lang="zh-CN" altLang="en-US" dirty="0"/>
              <a:t>大家记住一个原则：</a:t>
            </a:r>
            <a:r>
              <a:rPr lang="zh-CN" altLang="en-US" b="1" dirty="0"/>
              <a:t>数据类型决定模型形式</a:t>
            </a:r>
            <a:r>
              <a:rPr lang="zh-CN" altLang="en-US" b="0" dirty="0"/>
              <a:t>。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579C06-C1AE-C260-68B6-F2FED9C85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754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2C389-B909-4DE2-9A7D-D40EC5F6E1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65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i="0" baseline="0">
                <a:latin typeface="Palatino Linotype" panose="02040502050505030304" pitchFamily="18" charset="0"/>
                <a:ea typeface="OPPOSans B" panose="00020600040101010101" pitchFamily="18" charset="-122"/>
                <a:cs typeface="OPPOSans B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12E76223-6C04-A142-A44A-E544468803D6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85D4F460-85AF-4B91-B648-9E8B1C2BC076}" type="slidenum">
              <a:rPr lang="zh-CN" altLang="en-US" smtClean="0"/>
              <a:pPr/>
              <a:t>‹#›</a:t>
            </a:fld>
            <a:r>
              <a:rPr lang="en-US" altLang="zh-CN"/>
              <a:t>/40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579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 i="0">
                <a:solidFill>
                  <a:srgbClr val="0F6FC6"/>
                </a:solidFill>
                <a:latin typeface="Palatino Linotype" panose="02040502050505030304" pitchFamily="18" charset="0"/>
                <a:ea typeface="OPPOSans B" panose="00020600040101010101" pitchFamily="18" charset="-122"/>
                <a:cs typeface="OPPOSans B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2125"/>
            <a:ext cx="11582400" cy="5074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defRPr sz="18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  <a:lvl2pPr>
              <a:lnSpc>
                <a:spcPct val="110000"/>
              </a:lnSpc>
              <a:defRPr sz="16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2pPr>
            <a:lvl3pPr>
              <a:lnSpc>
                <a:spcPct val="110000"/>
              </a:lnSpc>
              <a:defRPr sz="1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3pPr>
            <a:lvl4pPr>
              <a:lnSpc>
                <a:spcPct val="110000"/>
              </a:lnSpc>
              <a:defRPr sz="12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4pPr>
            <a:lvl5pPr>
              <a:lnSpc>
                <a:spcPct val="110000"/>
              </a:lnSpc>
              <a:defRPr sz="12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36FA2FF-CC26-3DA3-720E-6DAC84543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22EB4A1-6CED-AFBB-A4EA-CB90570C1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B2458C-2AF6-E243-1EE7-BD8D8BE3F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7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85D4F460-85AF-4B91-B648-9E8B1C2BC07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300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72" y="1709738"/>
            <a:ext cx="11586228" cy="2852737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rgbClr val="0F6FC6"/>
                </a:solidFill>
                <a:latin typeface="Palatino Linotype" panose="02040502050505030304" pitchFamily="18" charset="0"/>
                <a:ea typeface="OPPOSans B" panose="00020600040101010101" pitchFamily="18" charset="-122"/>
                <a:cs typeface="OPPOSans B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0972" y="4589463"/>
            <a:ext cx="11586228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8A7A96D1-FAE7-7D49-B7AC-EDFD327E1E40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85D4F460-85AF-4B91-B648-9E8B1C2BC07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690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alatino Linotype" panose="02040502050505030304" pitchFamily="18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799" y="1102124"/>
            <a:ext cx="5715001" cy="507483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alatino Linotype" panose="02040502050505030304" pitchFamily="18" charset="0"/>
              </a:defRPr>
            </a:lvl1pPr>
            <a:lvl2pPr>
              <a:defRPr b="0" i="0">
                <a:latin typeface="Palatino Linotype" panose="02040502050505030304" pitchFamily="18" charset="0"/>
              </a:defRPr>
            </a:lvl2pPr>
            <a:lvl3pPr>
              <a:defRPr b="0" i="0">
                <a:latin typeface="Palatino Linotype" panose="02040502050505030304" pitchFamily="18" charset="0"/>
              </a:defRPr>
            </a:lvl3pPr>
            <a:lvl4pPr>
              <a:defRPr b="0" i="0">
                <a:latin typeface="Palatino Linotype" panose="02040502050505030304" pitchFamily="18" charset="0"/>
              </a:defRPr>
            </a:lvl4pPr>
            <a:lvl5pPr>
              <a:defRPr b="0" i="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02124"/>
            <a:ext cx="5715000" cy="507483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alatino Linotype" panose="02040502050505030304" pitchFamily="18" charset="0"/>
              </a:defRPr>
            </a:lvl1pPr>
            <a:lvl2pPr>
              <a:defRPr b="0" i="0">
                <a:latin typeface="Palatino Linotype" panose="02040502050505030304" pitchFamily="18" charset="0"/>
              </a:defRPr>
            </a:lvl2pPr>
            <a:lvl3pPr>
              <a:defRPr b="0" i="0">
                <a:latin typeface="Palatino Linotype" panose="02040502050505030304" pitchFamily="18" charset="0"/>
              </a:defRPr>
            </a:lvl3pPr>
            <a:lvl4pPr>
              <a:defRPr b="0" i="0">
                <a:latin typeface="Palatino Linotype" panose="02040502050505030304" pitchFamily="18" charset="0"/>
              </a:defRPr>
            </a:lvl4pPr>
            <a:lvl5pPr>
              <a:defRPr b="0" i="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268A-7530-3140-BA3E-F2B7349498D8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28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alatino Linotype" panose="02040502050505030304" pitchFamily="18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5765-E9F5-F049-A463-63B139E3D83D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787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647B-2F3E-3246-8403-859BC4B8ABAF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8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77B40-7966-B346-8E0F-C86961D0A671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09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881F-555E-DD42-9CB9-E53B750C12CE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233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74079-F762-1842-8436-AFB9DCEE8F93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64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136526"/>
            <a:ext cx="11582401" cy="660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02125"/>
            <a:ext cx="11582400" cy="5074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01ABA8B6-8443-3440-A20D-842A91047F8B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7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defRPr>
            </a:lvl1pPr>
          </a:lstStyle>
          <a:p>
            <a:fld id="{85D4F460-85AF-4B91-B648-9E8B1C2BC07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51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77" r:id="rId7"/>
    <p:sldLayoutId id="2147483680" r:id="rId8"/>
    <p:sldLayoutId id="2147483681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rgbClr val="0F6FC6"/>
          </a:solidFill>
          <a:latin typeface="Palatino Linotype" panose="02040502050505030304" pitchFamily="18" charset="0"/>
          <a:ea typeface="OPPOSans B" panose="00020600040101010101" pitchFamily="18" charset="-122"/>
          <a:cs typeface="OPPOSans B" panose="00020600040101010101" pitchFamily="18" charset="-122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Cambria" panose="02040503050406030204" pitchFamily="18" charset="0"/>
          <a:ea typeface="OPPOSans R" panose="00020600040101010101" pitchFamily="18" charset="-122"/>
          <a:cs typeface="OPPOSans R" panose="00020600040101010101" pitchFamily="18" charset="-122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75000"/>
              <a:lumOff val="25000"/>
            </a:schemeClr>
          </a:solidFill>
          <a:latin typeface="Cambria" panose="02040503050406030204" pitchFamily="18" charset="0"/>
          <a:ea typeface="OPPOSans R" panose="00020600040101010101" pitchFamily="18" charset="-122"/>
          <a:cs typeface="OPPOSans R" panose="00020600040101010101" pitchFamily="18" charset="-122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>
              <a:lumMod val="75000"/>
              <a:lumOff val="25000"/>
            </a:schemeClr>
          </a:solidFill>
          <a:latin typeface="Cambria" panose="02040503050406030204" pitchFamily="18" charset="0"/>
          <a:ea typeface="OPPOSans R" panose="00020600040101010101" pitchFamily="18" charset="-122"/>
          <a:cs typeface="OPPOSans R" panose="00020600040101010101" pitchFamily="18" charset="-122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75000"/>
              <a:lumOff val="25000"/>
            </a:schemeClr>
          </a:solidFill>
          <a:latin typeface="Cambria" panose="02040503050406030204" pitchFamily="18" charset="0"/>
          <a:ea typeface="OPPOSans R" panose="00020600040101010101" pitchFamily="18" charset="-122"/>
          <a:cs typeface="OPPOSans R" panose="00020600040101010101" pitchFamily="18" charset="-122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75000"/>
              <a:lumOff val="25000"/>
            </a:schemeClr>
          </a:solidFill>
          <a:latin typeface="Cambria" panose="02040503050406030204" pitchFamily="18" charset="0"/>
          <a:ea typeface="OPPOSans R" panose="00020600040101010101" pitchFamily="18" charset="-122"/>
          <a:cs typeface="OPPOSans R" panose="00020600040101010101" pitchFamily="18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s.fudan.edu.cn/sgzhou/06/20/c26351a460320/page.ht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F6E0065D-0185-A3A3-B0B9-AD8DEE753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72331"/>
            <a:ext cx="9144000" cy="2387600"/>
          </a:xfrm>
        </p:spPr>
        <p:txBody>
          <a:bodyPr>
            <a:normAutofit/>
          </a:bodyPr>
          <a:lstStyle/>
          <a:p>
            <a:r>
              <a:rPr lang="en" altLang="zh-CN" sz="4000" dirty="0"/>
              <a:t>Generative Models for Discrete Data</a:t>
            </a:r>
            <a:endParaRPr lang="zh-CN" altLang="en-US" sz="4000" b="1" dirty="0">
              <a:latin typeface="Palatino Linotype" panose="02040502050505030304" pitchFamily="18" charset="0"/>
            </a:endParaRPr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FBADE631-3776-D2FB-7848-B20E47FD8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52005"/>
            <a:ext cx="9144000" cy="2633663"/>
          </a:xfrm>
        </p:spPr>
        <p:txBody>
          <a:bodyPr>
            <a:normAutofit/>
          </a:bodyPr>
          <a:lstStyle/>
          <a:p>
            <a:r>
              <a:rPr lang="en" altLang="zh-CN" sz="1800" dirty="0">
                <a:latin typeface="Palatino Linotype" panose="02040502050505030304" pitchFamily="18" charset="0"/>
              </a:rPr>
              <a:t>Generative Models: Fundamentals and Applications</a:t>
            </a:r>
          </a:p>
          <a:p>
            <a:endParaRPr lang="en" altLang="zh-CN" sz="1800" dirty="0">
              <a:latin typeface="Palatino Linotype" panose="02040502050505030304" pitchFamily="18" charset="0"/>
            </a:endParaRPr>
          </a:p>
          <a:p>
            <a:endParaRPr lang="en" altLang="zh-CN" sz="1800" dirty="0">
              <a:latin typeface="Palatino Linotype" panose="02040502050505030304" pitchFamily="18" charset="0"/>
            </a:endParaRPr>
          </a:p>
          <a:p>
            <a:endParaRPr lang="en" altLang="zh-CN" sz="1800" dirty="0">
              <a:latin typeface="Palatino Linotype" panose="02040502050505030304" pitchFamily="18" charset="0"/>
            </a:endParaRPr>
          </a:p>
          <a:p>
            <a:pPr>
              <a:spcBef>
                <a:spcPts val="0"/>
              </a:spcBef>
            </a:pPr>
            <a:r>
              <a:rPr lang="en" altLang="zh-CN" sz="1200" dirty="0">
                <a:latin typeface="Palatino Linotype" panose="02040502050505030304" pitchFamily="18" charset="0"/>
              </a:rPr>
              <a:t>Shuigeng Zhou, Yuxi Mi</a:t>
            </a:r>
          </a:p>
          <a:p>
            <a:pPr>
              <a:spcBef>
                <a:spcPts val="0"/>
              </a:spcBef>
            </a:pPr>
            <a:r>
              <a:rPr lang="en-US" altLang="zh-CN" sz="1200" dirty="0">
                <a:latin typeface="Palatino Linotype" panose="02040502050505030304" pitchFamily="18" charset="0"/>
              </a:rPr>
              <a:t>College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of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Computer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Science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and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Artificial</a:t>
            </a:r>
            <a:r>
              <a:rPr lang="zh-CN" altLang="en-US" sz="1200" dirty="0">
                <a:latin typeface="Palatino Linotype" panose="02040502050505030304" pitchFamily="18" charset="0"/>
              </a:rPr>
              <a:t> </a:t>
            </a:r>
            <a:r>
              <a:rPr lang="en-US" altLang="zh-CN" sz="1200" dirty="0">
                <a:latin typeface="Palatino Linotype" panose="02040502050505030304" pitchFamily="18" charset="0"/>
              </a:rPr>
              <a:t>Intelligence</a:t>
            </a:r>
          </a:p>
          <a:p>
            <a:pPr>
              <a:spcBef>
                <a:spcPts val="0"/>
              </a:spcBef>
            </a:pPr>
            <a:r>
              <a:rPr lang="en-US" altLang="zh-CN" sz="1200" dirty="0">
                <a:latin typeface="Palatino Linotype" panose="02040502050505030304" pitchFamily="18" charset="0"/>
              </a:rPr>
              <a:t>2025/9/15</a:t>
            </a:r>
          </a:p>
        </p:txBody>
      </p:sp>
    </p:spTree>
    <p:extLst>
      <p:ext uri="{BB962C8B-B14F-4D97-AF65-F5344CB8AC3E}">
        <p14:creationId xmlns:p14="http://schemas.microsoft.com/office/powerpoint/2010/main" val="36838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DECE3-865B-ACBE-3DB9-7B20E6F6E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A4F370-4A43-2D92-3CCF-F0A82172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Syllabus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F9D18-6ED8-7FDB-FDB5-EFFDC56F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Basic concepts of generative models ✅</a:t>
            </a:r>
          </a:p>
          <a:p>
            <a:r>
              <a:rPr lang="en-US" altLang="zh-CN" b="1" dirty="0">
                <a:solidFill>
                  <a:srgbClr val="0F6FC6"/>
                </a:solidFill>
                <a:cs typeface="Times New Roman" panose="02020603050405020304" pitchFamily="18" charset="0"/>
              </a:rPr>
              <a:t>Generative models in statistical learning </a:t>
            </a:r>
            <a:endParaRPr lang="zh-CN" altLang="zh-CN" b="1" dirty="0">
              <a:solidFill>
                <a:srgbClr val="0F6FC6"/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altLang="zh-CN" sz="1400" dirty="0">
                <a:cs typeface="Times New Roman" panose="02020603050405020304" pitchFamily="18" charset="0"/>
              </a:rPr>
              <a:t>Naive Bayesian models, Hidden Markov models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(HMM), Gaussian mixture models (GMM)</a:t>
            </a:r>
          </a:p>
          <a:p>
            <a:pPr lvl="1"/>
            <a:r>
              <a:rPr lang="en-US" altLang="zh-CN" sz="1400" dirty="0">
                <a:cs typeface="Times New Roman" panose="02020603050405020304" pitchFamily="18" charset="0"/>
              </a:rPr>
              <a:t>Probabilistic latent semantic analysis models (pLSA), latent Dirichlet allocation (LDA)</a:t>
            </a: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Generative models in deep learning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Autoregressive models 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Variational auto-encoders (VAEs)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Generative adversarial networks (GANs)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Flow-based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models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Energy-based models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(EBMs)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Score-based /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diffusion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generative models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(DMs)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Large-language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models (LLMs)</a:t>
            </a: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Applications in different areas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Image processing: image generation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NLP: text generation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Speech recognition: audio generation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Video processing: video generation</a:t>
            </a:r>
          </a:p>
          <a:p>
            <a:pPr lvl="1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Drug design &amp; discovery: molecule generation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7A6728D-8C10-E4A1-0B93-C687381AE6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2E8C0-8B9A-364D-804F-FB64C06BE7B2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F8A7574-B102-8C44-7D90-B7BFBCD13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924BAA5-E89A-55AB-7529-12E3C66FC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252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605D5-FA6D-DAC1-073C-7D139119C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Times New Roman" panose="02020603050405020304" pitchFamily="18" charset="0"/>
              </a:rPr>
              <a:t>Statistical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Generative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Models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1DE271-AAE5-0B40-42D7-7C4249D30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102124"/>
            <a:ext cx="6594088" cy="5074837"/>
          </a:xfrm>
        </p:spPr>
        <p:txBody>
          <a:bodyPr/>
          <a:lstStyle/>
          <a:p>
            <a:r>
              <a:rPr lang="en" altLang="zh-CN" i="1" dirty="0"/>
              <a:t>“A statistical generative model specifies a probability distribution over both the observed variables and the labels.”</a:t>
            </a:r>
          </a:p>
          <a:p>
            <a:pPr lvl="1"/>
            <a:endParaRPr kumimoji="1" lang="en-US" altLang="zh-CN" i="1" dirty="0"/>
          </a:p>
          <a:p>
            <a:pPr lvl="1"/>
            <a:r>
              <a:rPr kumimoji="1" lang="en-US" altLang="zh-CN" i="1" dirty="0"/>
              <a:t>--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Andrew Ng</a:t>
            </a:r>
            <a:endParaRPr kumimoji="1" lang="zh-CN" altLang="en-US" i="1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9C98F-4990-F1A7-5D09-3E0F747FFE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C9DCE2-C589-53BB-FDA6-0B526D39E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DB94D6-2351-2D92-9DCE-2CE328FDE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3074" name="Picture 2" descr="Andrew Ng - AI Fund">
            <a:extLst>
              <a:ext uri="{FF2B5EF4-FFF2-40B4-BE49-F238E27FC236}">
                <a16:creationId xmlns:a16="http://schemas.microsoft.com/office/drawing/2014/main" id="{E1E02EC1-50B2-DB2E-8C41-DCC456E51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r="11734"/>
          <a:stretch>
            <a:fillRect/>
          </a:stretch>
        </p:blipFill>
        <p:spPr bwMode="auto">
          <a:xfrm>
            <a:off x="7329765" y="1102124"/>
            <a:ext cx="3973854" cy="474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A133288-D498-8079-8240-7771367E1C27}"/>
              </a:ext>
            </a:extLst>
          </p:cNvPr>
          <p:cNvGrpSpPr/>
          <p:nvPr/>
        </p:nvGrpSpPr>
        <p:grpSpPr>
          <a:xfrm>
            <a:off x="1046245" y="1442898"/>
            <a:ext cx="3947729" cy="651339"/>
            <a:chOff x="1046245" y="1442898"/>
            <a:chExt cx="3947729" cy="651339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037008A-A623-2C98-A508-563B4F92781E}"/>
                </a:ext>
              </a:extLst>
            </p:cNvPr>
            <p:cNvSpPr/>
            <p:nvPr/>
          </p:nvSpPr>
          <p:spPr>
            <a:xfrm>
              <a:off x="1046245" y="1442898"/>
              <a:ext cx="3830554" cy="310565"/>
            </a:xfrm>
            <a:custGeom>
              <a:avLst/>
              <a:gdLst>
                <a:gd name="connsiteX0" fmla="*/ 0 w 3830554"/>
                <a:gd name="connsiteY0" fmla="*/ 0 h 310565"/>
                <a:gd name="connsiteX1" fmla="*/ 600120 w 3830554"/>
                <a:gd name="connsiteY1" fmla="*/ 0 h 310565"/>
                <a:gd name="connsiteX2" fmla="*/ 1123629 w 3830554"/>
                <a:gd name="connsiteY2" fmla="*/ 0 h 310565"/>
                <a:gd name="connsiteX3" fmla="*/ 1838666 w 3830554"/>
                <a:gd name="connsiteY3" fmla="*/ 0 h 310565"/>
                <a:gd name="connsiteX4" fmla="*/ 2438786 w 3830554"/>
                <a:gd name="connsiteY4" fmla="*/ 0 h 310565"/>
                <a:gd name="connsiteX5" fmla="*/ 3038906 w 3830554"/>
                <a:gd name="connsiteY5" fmla="*/ 0 h 310565"/>
                <a:gd name="connsiteX6" fmla="*/ 3830554 w 3830554"/>
                <a:gd name="connsiteY6" fmla="*/ 0 h 310565"/>
                <a:gd name="connsiteX7" fmla="*/ 3830554 w 3830554"/>
                <a:gd name="connsiteY7" fmla="*/ 310565 h 310565"/>
                <a:gd name="connsiteX8" fmla="*/ 3192128 w 3830554"/>
                <a:gd name="connsiteY8" fmla="*/ 310565 h 310565"/>
                <a:gd name="connsiteX9" fmla="*/ 2668619 w 3830554"/>
                <a:gd name="connsiteY9" fmla="*/ 310565 h 310565"/>
                <a:gd name="connsiteX10" fmla="*/ 2030194 w 3830554"/>
                <a:gd name="connsiteY10" fmla="*/ 310565 h 310565"/>
                <a:gd name="connsiteX11" fmla="*/ 1391768 w 3830554"/>
                <a:gd name="connsiteY11" fmla="*/ 310565 h 310565"/>
                <a:gd name="connsiteX12" fmla="*/ 791648 w 3830554"/>
                <a:gd name="connsiteY12" fmla="*/ 310565 h 310565"/>
                <a:gd name="connsiteX13" fmla="*/ 0 w 3830554"/>
                <a:gd name="connsiteY13" fmla="*/ 310565 h 310565"/>
                <a:gd name="connsiteX14" fmla="*/ 0 w 3830554"/>
                <a:gd name="connsiteY14" fmla="*/ 0 h 31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30554" h="310565" extrusionOk="0">
                  <a:moveTo>
                    <a:pt x="0" y="0"/>
                  </a:moveTo>
                  <a:cubicBezTo>
                    <a:pt x="212259" y="23477"/>
                    <a:pt x="473516" y="-29767"/>
                    <a:pt x="600120" y="0"/>
                  </a:cubicBezTo>
                  <a:cubicBezTo>
                    <a:pt x="726724" y="29767"/>
                    <a:pt x="971011" y="-11936"/>
                    <a:pt x="1123629" y="0"/>
                  </a:cubicBezTo>
                  <a:cubicBezTo>
                    <a:pt x="1276247" y="11936"/>
                    <a:pt x="1652714" y="497"/>
                    <a:pt x="1838666" y="0"/>
                  </a:cubicBezTo>
                  <a:cubicBezTo>
                    <a:pt x="2024618" y="-497"/>
                    <a:pt x="2206689" y="-22329"/>
                    <a:pt x="2438786" y="0"/>
                  </a:cubicBezTo>
                  <a:cubicBezTo>
                    <a:pt x="2670883" y="22329"/>
                    <a:pt x="2766465" y="-2945"/>
                    <a:pt x="3038906" y="0"/>
                  </a:cubicBezTo>
                  <a:cubicBezTo>
                    <a:pt x="3311347" y="2945"/>
                    <a:pt x="3588942" y="1305"/>
                    <a:pt x="3830554" y="0"/>
                  </a:cubicBezTo>
                  <a:cubicBezTo>
                    <a:pt x="3818262" y="95256"/>
                    <a:pt x="3841986" y="193600"/>
                    <a:pt x="3830554" y="310565"/>
                  </a:cubicBezTo>
                  <a:cubicBezTo>
                    <a:pt x="3543438" y="337557"/>
                    <a:pt x="3383910" y="287773"/>
                    <a:pt x="3192128" y="310565"/>
                  </a:cubicBezTo>
                  <a:cubicBezTo>
                    <a:pt x="3000346" y="333357"/>
                    <a:pt x="2775080" y="307461"/>
                    <a:pt x="2668619" y="310565"/>
                  </a:cubicBezTo>
                  <a:cubicBezTo>
                    <a:pt x="2562158" y="313669"/>
                    <a:pt x="2226731" y="324523"/>
                    <a:pt x="2030194" y="310565"/>
                  </a:cubicBezTo>
                  <a:cubicBezTo>
                    <a:pt x="1833658" y="296607"/>
                    <a:pt x="1699285" y="295123"/>
                    <a:pt x="1391768" y="310565"/>
                  </a:cubicBezTo>
                  <a:cubicBezTo>
                    <a:pt x="1084251" y="326007"/>
                    <a:pt x="1072456" y="296881"/>
                    <a:pt x="791648" y="310565"/>
                  </a:cubicBezTo>
                  <a:cubicBezTo>
                    <a:pt x="510840" y="324249"/>
                    <a:pt x="245030" y="327820"/>
                    <a:pt x="0" y="310565"/>
                  </a:cubicBezTo>
                  <a:cubicBezTo>
                    <a:pt x="5851" y="183482"/>
                    <a:pt x="4573" y="70458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0F6FC6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9">
                  <a:extLst>
                    <a:ext uri="{FF2B5EF4-FFF2-40B4-BE49-F238E27FC236}">
                      <a16:creationId xmlns:a16="http://schemas.microsoft.com/office/drawing/2014/main" id="{0212B770-DF4A-19D6-5CB2-238AFFE9CCF5}"/>
                    </a:ext>
                  </a:extLst>
                </p:cNvPr>
                <p:cNvSpPr txBox="1"/>
                <p:nvPr/>
              </p:nvSpPr>
              <p:spPr>
                <a:xfrm>
                  <a:off x="3755815" y="1801849"/>
                  <a:ext cx="1238159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0" dirty="0">
                      <a:solidFill>
                        <a:srgbClr val="0F6FC6"/>
                      </a:solidFill>
                      <a:latin typeface="Palatino Linotype" panose="02040502050505030304" pitchFamily="18" charset="0"/>
                    </a:rPr>
                    <a:t>that </a:t>
                  </a:r>
                  <a:r>
                    <a:rPr lang="en-US" sz="1300" dirty="0">
                      <a:solidFill>
                        <a:srgbClr val="0F6FC6"/>
                      </a:solidFill>
                      <a:latin typeface="Palatino Linotype" panose="02040502050505030304" pitchFamily="18" charset="0"/>
                    </a:rPr>
                    <a:t>is,</a:t>
                  </a:r>
                  <a:r>
                    <a:rPr lang="en-US" sz="1300" dirty="0">
                      <a:solidFill>
                        <a:srgbClr val="0F6FC6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300" b="0" i="1" smtClean="0">
                          <a:solidFill>
                            <a:srgbClr val="0F6FC6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300" b="0" i="1" smtClean="0">
                              <a:solidFill>
                                <a:srgbClr val="0F6FC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00" b="0" i="1" smtClean="0">
                              <a:solidFill>
                                <a:srgbClr val="0F6FC6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300" b="0" i="1" smtClean="0">
                              <a:solidFill>
                                <a:srgbClr val="0F6FC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300" b="0" i="1" smtClean="0">
                              <a:solidFill>
                                <a:srgbClr val="0F6FC6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en-US" sz="1300" i="1" dirty="0">
                    <a:solidFill>
                      <a:srgbClr val="0F6FC6"/>
                    </a:solidFill>
                    <a:latin typeface="Palatino Linotype" panose="02040502050505030304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9">
                  <a:extLst>
                    <a:ext uri="{FF2B5EF4-FFF2-40B4-BE49-F238E27FC236}">
                      <a16:creationId xmlns:a16="http://schemas.microsoft.com/office/drawing/2014/main" id="{0212B770-DF4A-19D6-5CB2-238AFFE9CC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5815" y="1801849"/>
                  <a:ext cx="1238159" cy="292388"/>
                </a:xfrm>
                <a:prstGeom prst="rect">
                  <a:avLst/>
                </a:prstGeom>
                <a:blipFill>
                  <a:blip r:embed="rId4"/>
                  <a:stretch>
                    <a:fillRect l="-1010" t="-4167" b="-1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781F4D3F-E239-5A00-4274-979B854E8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5815" y="2142623"/>
            <a:ext cx="2690250" cy="291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5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DCBC30-F4B0-422F-AC4B-53C6E87E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Times New Roman" panose="02020603050405020304" pitchFamily="18" charset="0"/>
              </a:rPr>
              <a:t>Statistical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cs typeface="Times New Roman" panose="02020603050405020304" pitchFamily="18" charset="0"/>
              </a:rPr>
              <a:t>vs. </a:t>
            </a:r>
            <a:r>
              <a:rPr lang="en-US" altLang="zh-CN" dirty="0">
                <a:cs typeface="Times New Roman" panose="02020603050405020304" pitchFamily="18" charset="0"/>
              </a:rPr>
              <a:t>Deep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Generative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Models</a:t>
            </a:r>
            <a:endParaRPr kumimoji="1"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E66823B-7A33-B751-4F58-B6CFE93FE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9" y="1102124"/>
            <a:ext cx="5791201" cy="5074839"/>
          </a:xfrm>
        </p:spPr>
        <p:txBody>
          <a:bodyPr/>
          <a:lstStyle/>
          <a:p>
            <a:r>
              <a:rPr lang="en-US" altLang="zh-CN" b="1" dirty="0">
                <a:solidFill>
                  <a:srgbClr val="0F6FC6"/>
                </a:solidFill>
              </a:rPr>
              <a:t>Statistical</a:t>
            </a:r>
            <a:r>
              <a:rPr lang="zh-CN" altLang="en-US" b="1" dirty="0">
                <a:solidFill>
                  <a:srgbClr val="0F6FC6"/>
                </a:solidFill>
              </a:rPr>
              <a:t> </a:t>
            </a:r>
            <a:r>
              <a:rPr lang="en-US" altLang="zh-CN" b="1" dirty="0">
                <a:solidFill>
                  <a:srgbClr val="0F6FC6"/>
                </a:solidFill>
              </a:rPr>
              <a:t>generative models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Rely</a:t>
            </a:r>
            <a:r>
              <a:rPr lang="en" altLang="zh-CN" dirty="0">
                <a:solidFill>
                  <a:srgbClr val="C00000"/>
                </a:solidFill>
              </a:rPr>
              <a:t> on </a:t>
            </a:r>
            <a:r>
              <a:rPr lang="en" altLang="zh-CN" b="1" dirty="0">
                <a:solidFill>
                  <a:srgbClr val="C00000"/>
                </a:solidFill>
              </a:rPr>
              <a:t>strong distributional assumptions</a:t>
            </a:r>
            <a:r>
              <a:rPr lang="en" altLang="zh-CN" dirty="0">
                <a:solidFill>
                  <a:srgbClr val="C00000"/>
                </a:solidFill>
              </a:rPr>
              <a:t> </a:t>
            </a:r>
            <a:br>
              <a:rPr lang="en" altLang="zh-CN" dirty="0">
                <a:solidFill>
                  <a:srgbClr val="C00000"/>
                </a:solidFill>
              </a:rPr>
            </a:br>
            <a:r>
              <a:rPr lang="en" altLang="zh-CN" i="1" dirty="0">
                <a:solidFill>
                  <a:srgbClr val="C00000"/>
                </a:solidFill>
              </a:rPr>
              <a:t>(e.g., Gaussian, Multinomial, Dirichlet)</a:t>
            </a: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3CD80403-D1BC-E284-9A9D-85E8D6FC1C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0D6FC6"/>
                </a:solidFill>
              </a:rPr>
              <a:t>Deep generative models</a:t>
            </a:r>
          </a:p>
          <a:p>
            <a:pPr lvl="1"/>
            <a:r>
              <a:rPr lang="en" altLang="zh-CN" dirty="0">
                <a:solidFill>
                  <a:srgbClr val="C00000"/>
                </a:solidFill>
              </a:rPr>
              <a:t>Make </a:t>
            </a:r>
            <a:r>
              <a:rPr lang="en" altLang="zh-CN" b="1" dirty="0">
                <a:solidFill>
                  <a:srgbClr val="C00000"/>
                </a:solidFill>
              </a:rPr>
              <a:t>weaker assumptions</a:t>
            </a:r>
            <a:r>
              <a:rPr lang="en" altLang="zh-CN" dirty="0">
                <a:solidFill>
                  <a:srgbClr val="C00000"/>
                </a:solidFill>
              </a:rPr>
              <a:t>, using DNNs to approximate complex distributions directly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265273-0AE9-82FE-EC1E-14BF247C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4587BB-B3EC-821A-3463-7638023C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1E3861-F090-0A15-FF14-171B2440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0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FB783-3D97-CAF6-05E1-658AF0DEA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5A703-2D84-A17C-F2AE-82EE6882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Times New Roman" panose="02020603050405020304" pitchFamily="18" charset="0"/>
              </a:rPr>
              <a:t>Statistical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cs typeface="Times New Roman" panose="02020603050405020304" pitchFamily="18" charset="0"/>
              </a:rPr>
              <a:t>vs. </a:t>
            </a:r>
            <a:r>
              <a:rPr lang="en-US" altLang="zh-CN" dirty="0">
                <a:cs typeface="Times New Roman" panose="02020603050405020304" pitchFamily="18" charset="0"/>
              </a:rPr>
              <a:t>Deep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Generative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Models</a:t>
            </a:r>
            <a:endParaRPr kumimoji="1"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EB76C2AD-1B0C-819D-197B-701DF5BD2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9" y="1102124"/>
            <a:ext cx="5791201" cy="5074839"/>
          </a:xfrm>
        </p:spPr>
        <p:txBody>
          <a:bodyPr/>
          <a:lstStyle/>
          <a:p>
            <a:r>
              <a:rPr lang="en-US" altLang="zh-CN" b="1" dirty="0">
                <a:solidFill>
                  <a:srgbClr val="0F6FC6"/>
                </a:solidFill>
              </a:rPr>
              <a:t>Statistical</a:t>
            </a:r>
            <a:r>
              <a:rPr lang="zh-CN" altLang="en-US" b="1" dirty="0">
                <a:solidFill>
                  <a:srgbClr val="0F6FC6"/>
                </a:solidFill>
              </a:rPr>
              <a:t> </a:t>
            </a:r>
            <a:r>
              <a:rPr lang="en-US" altLang="zh-CN" b="1" dirty="0">
                <a:solidFill>
                  <a:srgbClr val="0F6FC6"/>
                </a:solidFill>
              </a:rPr>
              <a:t>generative models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Rely</a:t>
            </a:r>
            <a:r>
              <a:rPr lang="en" altLang="zh-CN" dirty="0">
                <a:solidFill>
                  <a:srgbClr val="C00000"/>
                </a:solidFill>
              </a:rPr>
              <a:t> on </a:t>
            </a:r>
            <a:r>
              <a:rPr lang="en" altLang="zh-CN" b="1" dirty="0">
                <a:solidFill>
                  <a:srgbClr val="C00000"/>
                </a:solidFill>
              </a:rPr>
              <a:t>strong distributional assumptions</a:t>
            </a:r>
            <a:r>
              <a:rPr lang="en" altLang="zh-CN" dirty="0">
                <a:solidFill>
                  <a:srgbClr val="C00000"/>
                </a:solidFill>
              </a:rPr>
              <a:t> </a:t>
            </a:r>
            <a:br>
              <a:rPr lang="en" altLang="zh-CN" dirty="0">
                <a:solidFill>
                  <a:srgbClr val="C00000"/>
                </a:solidFill>
              </a:rPr>
            </a:br>
            <a:r>
              <a:rPr lang="en" altLang="zh-CN" i="1" dirty="0">
                <a:solidFill>
                  <a:srgbClr val="C00000"/>
                </a:solidFill>
              </a:rPr>
              <a:t>(e.g., Gaussian, Multinomial, Dirichlet)</a:t>
            </a:r>
          </a:p>
          <a:p>
            <a:pPr lvl="1"/>
            <a:endParaRPr lang="en" altLang="zh-CN" dirty="0"/>
          </a:p>
          <a:p>
            <a:pPr lvl="1"/>
            <a:r>
              <a:rPr lang="en" altLang="zh-CN" dirty="0"/>
              <a:t>Limited by the </a:t>
            </a:r>
            <a:r>
              <a:rPr lang="en" altLang="zh-CN" b="1" dirty="0"/>
              <a:t>chosen distributional forms</a:t>
            </a:r>
            <a:r>
              <a:rPr lang="en" altLang="zh-CN" dirty="0"/>
              <a:t> </a:t>
            </a:r>
            <a:br>
              <a:rPr lang="en" altLang="zh-CN" dirty="0"/>
            </a:br>
            <a:r>
              <a:rPr lang="en" altLang="zh-CN" dirty="0"/>
              <a:t>and </a:t>
            </a:r>
            <a:r>
              <a:rPr lang="en" altLang="zh-CN" b="1" dirty="0"/>
              <a:t>structures</a:t>
            </a:r>
            <a:r>
              <a:rPr lang="en" altLang="zh-CN" dirty="0"/>
              <a:t> </a:t>
            </a:r>
            <a:r>
              <a:rPr lang="en" altLang="zh-CN" i="1" dirty="0"/>
              <a:t>(e.g., graph)</a:t>
            </a:r>
          </a:p>
          <a:p>
            <a:pPr lvl="1"/>
            <a:endParaRPr lang="en" altLang="zh-CN" dirty="0"/>
          </a:p>
          <a:p>
            <a:pPr lvl="1"/>
            <a:r>
              <a:rPr lang="en" altLang="zh-CN" dirty="0"/>
              <a:t>Rely on </a:t>
            </a:r>
            <a:r>
              <a:rPr lang="en" altLang="zh-CN" b="1" dirty="0"/>
              <a:t>analytical solutions </a:t>
            </a:r>
            <a:r>
              <a:rPr lang="en" altLang="zh-CN" i="1" dirty="0"/>
              <a:t>(e.g., conjugate prior) </a:t>
            </a:r>
            <a:br>
              <a:rPr lang="en" altLang="zh-CN" i="1" dirty="0"/>
            </a:br>
            <a:r>
              <a:rPr lang="en" altLang="zh-CN" dirty="0"/>
              <a:t>or </a:t>
            </a:r>
            <a:r>
              <a:rPr lang="en" altLang="zh-CN" b="1" dirty="0"/>
              <a:t>approximate methods </a:t>
            </a:r>
            <a:r>
              <a:rPr lang="en" altLang="zh-CN" i="1" dirty="0"/>
              <a:t>(e.g., EM, variational inference)</a:t>
            </a:r>
            <a:endParaRPr lang="zh-CN" altLang="en-US" i="1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4E616555-ADB7-E5EA-8F9A-F7D657FEFA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0D6FC6"/>
                </a:solidFill>
              </a:rPr>
              <a:t>Deep generative models</a:t>
            </a:r>
          </a:p>
          <a:p>
            <a:pPr lvl="1"/>
            <a:r>
              <a:rPr lang="en" altLang="zh-CN" dirty="0">
                <a:solidFill>
                  <a:srgbClr val="C00000"/>
                </a:solidFill>
              </a:rPr>
              <a:t>Make </a:t>
            </a:r>
            <a:r>
              <a:rPr lang="en" altLang="zh-CN" b="1" dirty="0">
                <a:solidFill>
                  <a:srgbClr val="C00000"/>
                </a:solidFill>
              </a:rPr>
              <a:t>weaker assumptions</a:t>
            </a:r>
            <a:r>
              <a:rPr lang="en" altLang="zh-CN" dirty="0">
                <a:solidFill>
                  <a:srgbClr val="C00000"/>
                </a:solidFill>
              </a:rPr>
              <a:t>, using DNNs to approximate complex distributions directly</a:t>
            </a:r>
          </a:p>
          <a:p>
            <a:pPr lvl="1"/>
            <a:endParaRPr lang="en" altLang="zh-CN" dirty="0"/>
          </a:p>
          <a:p>
            <a:pPr lvl="1"/>
            <a:r>
              <a:rPr lang="en" altLang="zh-CN" dirty="0"/>
              <a:t>Highly expressive, capable of modeling </a:t>
            </a:r>
            <a:r>
              <a:rPr lang="en" altLang="zh-CN" b="1" dirty="0"/>
              <a:t>complex high-dimensional data</a:t>
            </a:r>
            <a:r>
              <a:rPr lang="en" altLang="zh-CN" dirty="0"/>
              <a:t> </a:t>
            </a:r>
            <a:r>
              <a:rPr lang="en" altLang="zh-CN" i="1" dirty="0"/>
              <a:t>(e.g., images, audio, text)</a:t>
            </a:r>
          </a:p>
          <a:p>
            <a:pPr lvl="1"/>
            <a:endParaRPr lang="en" altLang="zh-CN" dirty="0"/>
          </a:p>
          <a:p>
            <a:pPr lvl="1"/>
            <a:r>
              <a:rPr lang="en" altLang="zh-CN" dirty="0"/>
              <a:t>Leverage </a:t>
            </a:r>
            <a:r>
              <a:rPr lang="en" altLang="zh-CN" b="1" dirty="0"/>
              <a:t>neural network–based inference</a:t>
            </a:r>
            <a:br>
              <a:rPr lang="en" altLang="zh-CN" b="1" dirty="0"/>
            </a:br>
            <a:r>
              <a:rPr lang="en" altLang="zh-CN" i="1" dirty="0"/>
              <a:t>(e.g., VAE, GAN, Flow, DM)</a:t>
            </a:r>
            <a:endParaRPr lang="zh-CN" altLang="en-US" i="1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3770FB-5300-E430-911F-E2776111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93BE2D-56D3-36A7-6F96-1C745DBC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CE0FB0-D1FA-255A-FE04-179FFE56B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58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2B6F4484-0A84-3D84-1C0C-81B084E6F792}"/>
              </a:ext>
            </a:extLst>
          </p:cNvPr>
          <p:cNvGrpSpPr/>
          <p:nvPr/>
        </p:nvGrpSpPr>
        <p:grpSpPr>
          <a:xfrm>
            <a:off x="304799" y="1930132"/>
            <a:ext cx="11531600" cy="4143790"/>
            <a:chOff x="304799" y="1901339"/>
            <a:chExt cx="11531600" cy="4143790"/>
          </a:xfrm>
        </p:grpSpPr>
        <p:pic>
          <p:nvPicPr>
            <p:cNvPr id="11" name="内容占位符 7">
              <a:extLst>
                <a:ext uri="{FF2B5EF4-FFF2-40B4-BE49-F238E27FC236}">
                  <a16:creationId xmlns:a16="http://schemas.microsoft.com/office/drawing/2014/main" id="{D800A44F-45CF-FE8C-3519-6FB3CC10A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6"/>
            <a:stretch>
              <a:fillRect/>
            </a:stretch>
          </p:blipFill>
          <p:spPr>
            <a:xfrm>
              <a:off x="304799" y="1901339"/>
              <a:ext cx="11531600" cy="3025193"/>
            </a:xfrm>
            <a:prstGeom prst="rect">
              <a:avLst/>
            </a:prstGeom>
          </p:spPr>
        </p:pic>
        <p:pic>
          <p:nvPicPr>
            <p:cNvPr id="13" name="内容占位符 7">
              <a:extLst>
                <a:ext uri="{FF2B5EF4-FFF2-40B4-BE49-F238E27FC236}">
                  <a16:creationId xmlns:a16="http://schemas.microsoft.com/office/drawing/2014/main" id="{02C6698E-B1AA-A04F-C68B-513BD2DB1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864"/>
            <a:stretch>
              <a:fillRect/>
            </a:stretch>
          </p:blipFill>
          <p:spPr>
            <a:xfrm>
              <a:off x="304799" y="4528627"/>
              <a:ext cx="11531600" cy="1516502"/>
            </a:xfrm>
            <a:prstGeom prst="rect">
              <a:avLst/>
            </a:prstGeom>
          </p:spPr>
        </p:pic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1EE9CF80-617D-A52C-75AB-68B09FE5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cs typeface="Times New Roman" panose="02020603050405020304" pitchFamily="18" charset="0"/>
              </a:rPr>
              <a:t>Statistical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Generative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Models: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A Timeline</a:t>
            </a:r>
            <a:endParaRPr kumimoji="1"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E54B82-681C-6B78-2D5D-888558B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6DA76E-7FA1-6ADF-2357-561F09E6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466982-EE4C-4779-E3FF-2F0303C9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4B0C760-703D-0FA0-BE91-85A8553564CB}"/>
              </a:ext>
            </a:extLst>
          </p:cNvPr>
          <p:cNvGrpSpPr/>
          <p:nvPr/>
        </p:nvGrpSpPr>
        <p:grpSpPr>
          <a:xfrm>
            <a:off x="601134" y="1050821"/>
            <a:ext cx="1566334" cy="2123165"/>
            <a:chOff x="601134" y="1050821"/>
            <a:chExt cx="1566334" cy="2123165"/>
          </a:xfrm>
        </p:grpSpPr>
        <p:sp>
          <p:nvSpPr>
            <p:cNvPr id="12" name="页外连接符 11">
              <a:extLst>
                <a:ext uri="{FF2B5EF4-FFF2-40B4-BE49-F238E27FC236}">
                  <a16:creationId xmlns:a16="http://schemas.microsoft.com/office/drawing/2014/main" id="{85AE7D61-1714-9261-89ED-6A93CEC7709A}"/>
                </a:ext>
              </a:extLst>
            </p:cNvPr>
            <p:cNvSpPr/>
            <p:nvPr/>
          </p:nvSpPr>
          <p:spPr>
            <a:xfrm>
              <a:off x="601134" y="1866293"/>
              <a:ext cx="1566334" cy="1307693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1026" name="Picture 2" descr="Naive Bayes Theorem in Machine Learning">
              <a:extLst>
                <a:ext uri="{FF2B5EF4-FFF2-40B4-BE49-F238E27FC236}">
                  <a16:creationId xmlns:a16="http://schemas.microsoft.com/office/drawing/2014/main" id="{5D574557-9EBF-9986-2053-4F4F26D3F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134" y="1050821"/>
              <a:ext cx="1566334" cy="754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8DE27DD-468A-7FCA-5F41-93EAFBBC7316}"/>
                </a:ext>
              </a:extLst>
            </p:cNvPr>
            <p:cNvSpPr txBox="1"/>
            <p:nvPr/>
          </p:nvSpPr>
          <p:spPr>
            <a:xfrm>
              <a:off x="667848" y="1930132"/>
              <a:ext cx="143290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1958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Naïve</a:t>
              </a:r>
              <a:r>
                <a:rPr kumimoji="1" lang="zh-CN" altLang="en-US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Bayes</a:t>
              </a: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—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Simple</a:t>
              </a:r>
              <a:r>
                <a:rPr kumimoji="1" lang="zh-CN" altLang="en-US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Generative</a:t>
              </a:r>
              <a:r>
                <a:rPr kumimoji="1" lang="zh-CN" altLang="en-US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Classifier</a:t>
              </a:r>
              <a:endParaRPr kumimoji="1" lang="zh-CN" altLang="en-US" sz="11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85DFC81-2E77-FD9B-0A48-7491F267C821}"/>
              </a:ext>
            </a:extLst>
          </p:cNvPr>
          <p:cNvGrpSpPr/>
          <p:nvPr/>
        </p:nvGrpSpPr>
        <p:grpSpPr>
          <a:xfrm>
            <a:off x="2167467" y="3469023"/>
            <a:ext cx="1566335" cy="2081192"/>
            <a:chOff x="2167467" y="3469023"/>
            <a:chExt cx="1566335" cy="2081192"/>
          </a:xfrm>
        </p:grpSpPr>
        <p:sp>
          <p:nvSpPr>
            <p:cNvPr id="15" name="页外连接符 14">
              <a:extLst>
                <a:ext uri="{FF2B5EF4-FFF2-40B4-BE49-F238E27FC236}">
                  <a16:creationId xmlns:a16="http://schemas.microsoft.com/office/drawing/2014/main" id="{A6867AAB-3D07-CE04-2BAB-B7D5B2881340}"/>
                </a:ext>
              </a:extLst>
            </p:cNvPr>
            <p:cNvSpPr/>
            <p:nvPr/>
          </p:nvSpPr>
          <p:spPr>
            <a:xfrm rot="10800000">
              <a:off x="2167468" y="3469023"/>
              <a:ext cx="1566334" cy="1307693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ADEFA8B-73EE-8D13-C63C-E8D807C9A1F1}"/>
                </a:ext>
              </a:extLst>
            </p:cNvPr>
            <p:cNvSpPr txBox="1"/>
            <p:nvPr/>
          </p:nvSpPr>
          <p:spPr>
            <a:xfrm>
              <a:off x="2234180" y="3630426"/>
              <a:ext cx="1432907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1966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HMM</a:t>
              </a: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—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Markov-based</a:t>
              </a:r>
              <a:r>
                <a:rPr kumimoji="1" lang="zh-CN" altLang="en-US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Sequence</a:t>
              </a:r>
              <a:r>
                <a:rPr kumimoji="1" lang="zh-CN" altLang="en-US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Modeling</a:t>
              </a:r>
              <a:endParaRPr kumimoji="1" lang="zh-CN" altLang="en-US" sz="11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pic>
          <p:nvPicPr>
            <p:cNvPr id="1028" name="Picture 4" descr="A brief primer on Hidden Markov Models | D-Lab">
              <a:extLst>
                <a:ext uri="{FF2B5EF4-FFF2-40B4-BE49-F238E27FC236}">
                  <a16:creationId xmlns:a16="http://schemas.microsoft.com/office/drawing/2014/main" id="{FB686FB9-731D-9EA5-9938-B42513861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7467" y="4846180"/>
              <a:ext cx="1566335" cy="704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2BD2AD8-676D-4497-BA93-48BA1446E4B7}"/>
              </a:ext>
            </a:extLst>
          </p:cNvPr>
          <p:cNvGrpSpPr/>
          <p:nvPr/>
        </p:nvGrpSpPr>
        <p:grpSpPr>
          <a:xfrm>
            <a:off x="4299125" y="926908"/>
            <a:ext cx="1566334" cy="2247078"/>
            <a:chOff x="4299125" y="926908"/>
            <a:chExt cx="1566334" cy="2247078"/>
          </a:xfrm>
        </p:grpSpPr>
        <p:sp>
          <p:nvSpPr>
            <p:cNvPr id="19" name="页外连接符 18">
              <a:extLst>
                <a:ext uri="{FF2B5EF4-FFF2-40B4-BE49-F238E27FC236}">
                  <a16:creationId xmlns:a16="http://schemas.microsoft.com/office/drawing/2014/main" id="{54BE775F-CBCF-6B04-A729-793535232E35}"/>
                </a:ext>
              </a:extLst>
            </p:cNvPr>
            <p:cNvSpPr/>
            <p:nvPr/>
          </p:nvSpPr>
          <p:spPr>
            <a:xfrm>
              <a:off x="4299125" y="1866293"/>
              <a:ext cx="1566334" cy="1307693"/>
            </a:xfrm>
            <a:prstGeom prst="flowChartOffpageConnector">
              <a:avLst/>
            </a:prstGeom>
            <a:solidFill>
              <a:schemeClr val="accent6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 dirty="0">
                <a:latin typeface="Palatino Linotype" panose="0204050205050503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B3086CD-68D3-0E59-1AF8-8DB962FB9736}"/>
                </a:ext>
              </a:extLst>
            </p:cNvPr>
            <p:cNvSpPr txBox="1"/>
            <p:nvPr/>
          </p:nvSpPr>
          <p:spPr>
            <a:xfrm>
              <a:off x="4405393" y="1930132"/>
              <a:ext cx="134355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1977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GMM</a:t>
              </a: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—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Latent Learning</a:t>
              </a:r>
              <a:b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Made Practical</a:t>
              </a:r>
              <a:endParaRPr kumimoji="1" lang="zh-CN" altLang="en-US" sz="11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5AB4FBBD-7054-3B96-350F-E6DEA1411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99125" y="926908"/>
              <a:ext cx="1566334" cy="873485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4CF46D7-0934-D064-80E6-E20CEE476DC7}"/>
              </a:ext>
            </a:extLst>
          </p:cNvPr>
          <p:cNvGrpSpPr/>
          <p:nvPr/>
        </p:nvGrpSpPr>
        <p:grpSpPr>
          <a:xfrm>
            <a:off x="9386053" y="1180336"/>
            <a:ext cx="1566335" cy="2019625"/>
            <a:chOff x="9498960" y="1180336"/>
            <a:chExt cx="1566335" cy="2019625"/>
          </a:xfrm>
        </p:grpSpPr>
        <p:sp>
          <p:nvSpPr>
            <p:cNvPr id="25" name="页外连接符 24">
              <a:extLst>
                <a:ext uri="{FF2B5EF4-FFF2-40B4-BE49-F238E27FC236}">
                  <a16:creationId xmlns:a16="http://schemas.microsoft.com/office/drawing/2014/main" id="{9BA51D76-F1B3-CDB9-59B8-CA4345EC790E}"/>
                </a:ext>
              </a:extLst>
            </p:cNvPr>
            <p:cNvSpPr/>
            <p:nvPr/>
          </p:nvSpPr>
          <p:spPr>
            <a:xfrm>
              <a:off x="9498960" y="1892268"/>
              <a:ext cx="1566334" cy="1307693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 dirty="0">
                <a:latin typeface="Palatino Linotype" panose="0204050205050503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8E6906C-00DD-48F1-2881-532DEED2AB4D}"/>
                </a:ext>
              </a:extLst>
            </p:cNvPr>
            <p:cNvSpPr txBox="1"/>
            <p:nvPr/>
          </p:nvSpPr>
          <p:spPr>
            <a:xfrm>
              <a:off x="9565674" y="1956132"/>
              <a:ext cx="1432907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2003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LDA</a:t>
              </a: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—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Bayesian</a:t>
              </a:r>
              <a:b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Topis</a:t>
              </a:r>
              <a:endParaRPr kumimoji="1" lang="zh-CN" altLang="en-US" sz="11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pic>
          <p:nvPicPr>
            <p:cNvPr id="1032" name="Picture 8" descr="LDA Topic Modelling: Theory, Implementation, Real-world Use Cases">
              <a:extLst>
                <a:ext uri="{FF2B5EF4-FFF2-40B4-BE49-F238E27FC236}">
                  <a16:creationId xmlns:a16="http://schemas.microsoft.com/office/drawing/2014/main" id="{ECE1E36F-E99A-3880-2604-F3FAEBFB7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8960" y="1180336"/>
              <a:ext cx="1566335" cy="687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内容占位符 7">
            <a:extLst>
              <a:ext uri="{FF2B5EF4-FFF2-40B4-BE49-F238E27FC236}">
                <a16:creationId xmlns:a16="http://schemas.microsoft.com/office/drawing/2014/main" id="{B3CC32F9-F3A2-6F45-B2F0-6BF88C26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7" t="44179" r="68796" b="43680"/>
          <a:stretch>
            <a:fillRect/>
          </a:stretch>
        </p:blipFill>
        <p:spPr>
          <a:xfrm>
            <a:off x="7421800" y="3118796"/>
            <a:ext cx="389466" cy="399075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C07BAFB1-88E3-CE82-8ED8-3C175A6D715D}"/>
              </a:ext>
            </a:extLst>
          </p:cNvPr>
          <p:cNvGrpSpPr/>
          <p:nvPr/>
        </p:nvGrpSpPr>
        <p:grpSpPr>
          <a:xfrm>
            <a:off x="8602886" y="3469023"/>
            <a:ext cx="1566337" cy="2001551"/>
            <a:chOff x="8602886" y="3469023"/>
            <a:chExt cx="1566337" cy="2001551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01545AE7-75A6-517A-EEA7-3A2D46459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02886" y="4846180"/>
              <a:ext cx="1566335" cy="624394"/>
            </a:xfrm>
            <a:prstGeom prst="rect">
              <a:avLst/>
            </a:prstGeom>
          </p:spPr>
        </p:pic>
        <p:sp>
          <p:nvSpPr>
            <p:cNvPr id="27" name="页外连接符 26">
              <a:extLst>
                <a:ext uri="{FF2B5EF4-FFF2-40B4-BE49-F238E27FC236}">
                  <a16:creationId xmlns:a16="http://schemas.microsoft.com/office/drawing/2014/main" id="{8369B1EE-91D7-46A6-F2E3-09F41F49B010}"/>
                </a:ext>
              </a:extLst>
            </p:cNvPr>
            <p:cNvSpPr/>
            <p:nvPr/>
          </p:nvSpPr>
          <p:spPr>
            <a:xfrm rot="10800000">
              <a:off x="8602889" y="3469023"/>
              <a:ext cx="1566334" cy="1307693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073CA7B-747B-EDF0-981F-EE0D1BEF9151}"/>
                </a:ext>
              </a:extLst>
            </p:cNvPr>
            <p:cNvSpPr txBox="1"/>
            <p:nvPr/>
          </p:nvSpPr>
          <p:spPr>
            <a:xfrm>
              <a:off x="8669600" y="3629842"/>
              <a:ext cx="1432905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1999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pLSA</a:t>
              </a: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—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Topic Modeling</a:t>
              </a:r>
              <a:endParaRPr kumimoji="1" lang="zh-CN" altLang="en-US" sz="11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E520BD9-9CDE-0826-E9C9-094D566D50B3}"/>
              </a:ext>
            </a:extLst>
          </p:cNvPr>
          <p:cNvGrpSpPr/>
          <p:nvPr/>
        </p:nvGrpSpPr>
        <p:grpSpPr>
          <a:xfrm>
            <a:off x="4733285" y="3446800"/>
            <a:ext cx="1233849" cy="744512"/>
            <a:chOff x="5409780" y="3446800"/>
            <a:chExt cx="1233849" cy="744512"/>
          </a:xfrm>
        </p:grpSpPr>
        <p:sp>
          <p:nvSpPr>
            <p:cNvPr id="43" name="页外连接符 42">
              <a:extLst>
                <a:ext uri="{FF2B5EF4-FFF2-40B4-BE49-F238E27FC236}">
                  <a16:creationId xmlns:a16="http://schemas.microsoft.com/office/drawing/2014/main" id="{6096EA83-4977-EF46-6033-52525E9C1F4A}"/>
                </a:ext>
              </a:extLst>
            </p:cNvPr>
            <p:cNvSpPr/>
            <p:nvPr/>
          </p:nvSpPr>
          <p:spPr>
            <a:xfrm rot="10800000">
              <a:off x="5469351" y="3446800"/>
              <a:ext cx="1114708" cy="744512"/>
            </a:xfrm>
            <a:prstGeom prst="flowChartOffpageConnector">
              <a:avLst/>
            </a:prstGeom>
            <a:solidFill>
              <a:schemeClr val="accent3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A78EC48-5745-0D27-067F-A19EE9F6CE3F}"/>
                </a:ext>
              </a:extLst>
            </p:cNvPr>
            <p:cNvSpPr txBox="1"/>
            <p:nvPr/>
          </p:nvSpPr>
          <p:spPr>
            <a:xfrm>
              <a:off x="5409780" y="3617092"/>
              <a:ext cx="12338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Markov Random Fields</a:t>
              </a:r>
              <a:endParaRPr kumimoji="1" lang="zh-CN" altLang="en-US" sz="10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6ECDB44-2C78-317E-4BC5-7C2BA53F1C6F}"/>
              </a:ext>
            </a:extLst>
          </p:cNvPr>
          <p:cNvGrpSpPr/>
          <p:nvPr/>
        </p:nvGrpSpPr>
        <p:grpSpPr>
          <a:xfrm>
            <a:off x="263390" y="3421720"/>
            <a:ext cx="1233849" cy="744512"/>
            <a:chOff x="5409780" y="3446800"/>
            <a:chExt cx="1233849" cy="744512"/>
          </a:xfrm>
        </p:grpSpPr>
        <p:sp>
          <p:nvSpPr>
            <p:cNvPr id="47" name="页外连接符 46">
              <a:extLst>
                <a:ext uri="{FF2B5EF4-FFF2-40B4-BE49-F238E27FC236}">
                  <a16:creationId xmlns:a16="http://schemas.microsoft.com/office/drawing/2014/main" id="{B0324BD1-156B-E6E2-C635-DB5C35E64829}"/>
                </a:ext>
              </a:extLst>
            </p:cNvPr>
            <p:cNvSpPr/>
            <p:nvPr/>
          </p:nvSpPr>
          <p:spPr>
            <a:xfrm rot="10800000">
              <a:off x="5469351" y="3446800"/>
              <a:ext cx="1114708" cy="744512"/>
            </a:xfrm>
            <a:prstGeom prst="flowChartOffpageConnector">
              <a:avLst/>
            </a:prstGeom>
            <a:solidFill>
              <a:schemeClr val="accent3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FE147DD6-11AC-CD4B-637E-F0866A95F1FF}"/>
                </a:ext>
              </a:extLst>
            </p:cNvPr>
            <p:cNvSpPr txBox="1"/>
            <p:nvPr/>
          </p:nvSpPr>
          <p:spPr>
            <a:xfrm>
              <a:off x="5409780" y="3617092"/>
              <a:ext cx="12338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Factor</a:t>
              </a:r>
              <a:b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Analysis</a:t>
              </a:r>
              <a:endParaRPr kumimoji="1" lang="zh-CN" altLang="en-US" sz="10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68BC63A-9519-E9FC-9523-B783AC1D3A67}"/>
              </a:ext>
            </a:extLst>
          </p:cNvPr>
          <p:cNvGrpSpPr/>
          <p:nvPr/>
        </p:nvGrpSpPr>
        <p:grpSpPr>
          <a:xfrm>
            <a:off x="5967134" y="2422574"/>
            <a:ext cx="1233849" cy="744512"/>
            <a:chOff x="5409780" y="3446800"/>
            <a:chExt cx="1233849" cy="744512"/>
          </a:xfrm>
        </p:grpSpPr>
        <p:sp>
          <p:nvSpPr>
            <p:cNvPr id="50" name="页外连接符 49">
              <a:extLst>
                <a:ext uri="{FF2B5EF4-FFF2-40B4-BE49-F238E27FC236}">
                  <a16:creationId xmlns:a16="http://schemas.microsoft.com/office/drawing/2014/main" id="{CAA1A794-FE62-07E7-235B-2F7FB2F8EDBB}"/>
                </a:ext>
              </a:extLst>
            </p:cNvPr>
            <p:cNvSpPr/>
            <p:nvPr/>
          </p:nvSpPr>
          <p:spPr>
            <a:xfrm>
              <a:off x="5469351" y="3446800"/>
              <a:ext cx="1114708" cy="744512"/>
            </a:xfrm>
            <a:prstGeom prst="flowChartOffpageConnector">
              <a:avLst/>
            </a:prstGeom>
            <a:solidFill>
              <a:schemeClr val="accent3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A0E0A25-468F-7D40-34C2-1AAFA3E9ABA3}"/>
                </a:ext>
              </a:extLst>
            </p:cNvPr>
            <p:cNvSpPr txBox="1"/>
            <p:nvPr/>
          </p:nvSpPr>
          <p:spPr>
            <a:xfrm>
              <a:off x="5409780" y="3617092"/>
              <a:ext cx="12338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Bayesian</a:t>
              </a:r>
            </a:p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Networks</a:t>
              </a:r>
              <a:endParaRPr kumimoji="1" lang="zh-CN" altLang="en-US" sz="10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AEFD042-EC13-6386-6F9B-AB79524B5604}"/>
              </a:ext>
            </a:extLst>
          </p:cNvPr>
          <p:cNvGrpSpPr/>
          <p:nvPr/>
        </p:nvGrpSpPr>
        <p:grpSpPr>
          <a:xfrm>
            <a:off x="6154595" y="3459772"/>
            <a:ext cx="1233849" cy="744512"/>
            <a:chOff x="5409780" y="3459772"/>
            <a:chExt cx="1233849" cy="744512"/>
          </a:xfrm>
        </p:grpSpPr>
        <p:sp>
          <p:nvSpPr>
            <p:cNvPr id="56" name="页外连接符 55">
              <a:extLst>
                <a:ext uri="{FF2B5EF4-FFF2-40B4-BE49-F238E27FC236}">
                  <a16:creationId xmlns:a16="http://schemas.microsoft.com/office/drawing/2014/main" id="{991A94C3-9CE3-8FA0-E0B5-587E810A6CB1}"/>
                </a:ext>
              </a:extLst>
            </p:cNvPr>
            <p:cNvSpPr/>
            <p:nvPr/>
          </p:nvSpPr>
          <p:spPr>
            <a:xfrm rot="10800000">
              <a:off x="5469351" y="3459772"/>
              <a:ext cx="1114708" cy="744512"/>
            </a:xfrm>
            <a:prstGeom prst="flowChartOffpageConnector">
              <a:avLst/>
            </a:prstGeom>
            <a:solidFill>
              <a:schemeClr val="accent3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0C2F9B4-03BE-2670-4F48-86D0843019A7}"/>
                </a:ext>
              </a:extLst>
            </p:cNvPr>
            <p:cNvSpPr txBox="1"/>
            <p:nvPr/>
          </p:nvSpPr>
          <p:spPr>
            <a:xfrm>
              <a:off x="5409780" y="3531946"/>
              <a:ext cx="123384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Restricted</a:t>
              </a:r>
              <a:b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Boltzmann</a:t>
              </a:r>
              <a:b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1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Machine</a:t>
              </a:r>
              <a:endParaRPr kumimoji="1" lang="zh-CN" altLang="en-US" sz="10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7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B2584-C25A-6EBA-799D-9EE7D830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组合 1034">
            <a:extLst>
              <a:ext uri="{FF2B5EF4-FFF2-40B4-BE49-F238E27FC236}">
                <a16:creationId xmlns:a16="http://schemas.microsoft.com/office/drawing/2014/main" id="{391987CA-C8E6-A496-1BDD-56D6E64E11E3}"/>
              </a:ext>
            </a:extLst>
          </p:cNvPr>
          <p:cNvGrpSpPr/>
          <p:nvPr/>
        </p:nvGrpSpPr>
        <p:grpSpPr>
          <a:xfrm>
            <a:off x="304799" y="1930132"/>
            <a:ext cx="11531600" cy="4143790"/>
            <a:chOff x="304799" y="1930132"/>
            <a:chExt cx="11531600" cy="4143790"/>
          </a:xfrm>
        </p:grpSpPr>
        <p:grpSp>
          <p:nvGrpSpPr>
            <p:cNvPr id="1027" name="组合 1026">
              <a:extLst>
                <a:ext uri="{FF2B5EF4-FFF2-40B4-BE49-F238E27FC236}">
                  <a16:creationId xmlns:a16="http://schemas.microsoft.com/office/drawing/2014/main" id="{EBEB001B-E1E7-3689-804A-6AA168E8FF06}"/>
                </a:ext>
              </a:extLst>
            </p:cNvPr>
            <p:cNvGrpSpPr/>
            <p:nvPr/>
          </p:nvGrpSpPr>
          <p:grpSpPr>
            <a:xfrm>
              <a:off x="304799" y="1930132"/>
              <a:ext cx="11531600" cy="4143790"/>
              <a:chOff x="304799" y="1901339"/>
              <a:chExt cx="11531600" cy="4143790"/>
            </a:xfrm>
          </p:grpSpPr>
          <p:pic>
            <p:nvPicPr>
              <p:cNvPr id="1029" name="内容占位符 7">
                <a:extLst>
                  <a:ext uri="{FF2B5EF4-FFF2-40B4-BE49-F238E27FC236}">
                    <a16:creationId xmlns:a16="http://schemas.microsoft.com/office/drawing/2014/main" id="{489F9E13-D38A-ADB4-4D79-0722E50074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966"/>
              <a:stretch>
                <a:fillRect/>
              </a:stretch>
            </p:blipFill>
            <p:spPr>
              <a:xfrm>
                <a:off x="304799" y="1901339"/>
                <a:ext cx="11531600" cy="3025193"/>
              </a:xfrm>
              <a:prstGeom prst="rect">
                <a:avLst/>
              </a:prstGeom>
            </p:spPr>
          </p:pic>
          <p:pic>
            <p:nvPicPr>
              <p:cNvPr id="1031" name="内容占位符 7">
                <a:extLst>
                  <a:ext uri="{FF2B5EF4-FFF2-40B4-BE49-F238E27FC236}">
                    <a16:creationId xmlns:a16="http://schemas.microsoft.com/office/drawing/2014/main" id="{3A3C7AC9-2A99-C746-45C4-F68725F3B4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864"/>
              <a:stretch>
                <a:fillRect/>
              </a:stretch>
            </p:blipFill>
            <p:spPr>
              <a:xfrm>
                <a:off x="304799" y="4528627"/>
                <a:ext cx="11531600" cy="1516502"/>
              </a:xfrm>
              <a:prstGeom prst="rect">
                <a:avLst/>
              </a:prstGeom>
            </p:spPr>
          </p:pic>
        </p:grpSp>
        <p:pic>
          <p:nvPicPr>
            <p:cNvPr id="1034" name="内容占位符 7">
              <a:extLst>
                <a:ext uri="{FF2B5EF4-FFF2-40B4-BE49-F238E27FC236}">
                  <a16:creationId xmlns:a16="http://schemas.microsoft.com/office/drawing/2014/main" id="{30AFE85A-CB16-FD6C-D384-9D709C1B6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27" t="44179" r="68796" b="43680"/>
            <a:stretch>
              <a:fillRect/>
            </a:stretch>
          </p:blipFill>
          <p:spPr>
            <a:xfrm>
              <a:off x="7421800" y="3118796"/>
              <a:ext cx="389466" cy="399075"/>
            </a:xfrm>
            <a:prstGeom prst="rect">
              <a:avLst/>
            </a:prstGeom>
          </p:spPr>
        </p:pic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859D250-C51B-2151-F510-69C49A0F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cs typeface="Times New Roman" panose="02020603050405020304" pitchFamily="18" charset="0"/>
              </a:rPr>
              <a:t>Statistical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Generative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Models:</a:t>
            </a:r>
            <a:r>
              <a:rPr lang="zh-CN" altLang="en-US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cs typeface="Times New Roman" panose="02020603050405020304" pitchFamily="18" charset="0"/>
              </a:rPr>
              <a:t>A Timeline</a:t>
            </a:r>
            <a:endParaRPr kumimoji="1"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A48DA6-1449-C8D2-C4DC-CB00BDDAB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9A78C5-67A8-07E5-EEEA-3E31F4EC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EE06D5-C0FE-C43D-B7DE-3E2DB470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8A1C1B2-D482-ADD9-4102-047E36022AAF}"/>
              </a:ext>
            </a:extLst>
          </p:cNvPr>
          <p:cNvGrpSpPr/>
          <p:nvPr/>
        </p:nvGrpSpPr>
        <p:grpSpPr>
          <a:xfrm>
            <a:off x="1029403" y="2529851"/>
            <a:ext cx="707441" cy="590625"/>
            <a:chOff x="601133" y="1995719"/>
            <a:chExt cx="707441" cy="590625"/>
          </a:xfrm>
        </p:grpSpPr>
        <p:sp>
          <p:nvSpPr>
            <p:cNvPr id="7" name="页外连接符 6">
              <a:extLst>
                <a:ext uri="{FF2B5EF4-FFF2-40B4-BE49-F238E27FC236}">
                  <a16:creationId xmlns:a16="http://schemas.microsoft.com/office/drawing/2014/main" id="{A0320B2D-2759-2391-4258-44FFF2831667}"/>
                </a:ext>
              </a:extLst>
            </p:cNvPr>
            <p:cNvSpPr/>
            <p:nvPr/>
          </p:nvSpPr>
          <p:spPr>
            <a:xfrm>
              <a:off x="601133" y="1995719"/>
              <a:ext cx="707441" cy="590625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 dirty="0">
                <a:latin typeface="Palatino Linotype" panose="0204050205050503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22C88B1-AB72-4481-9A4F-3EB85D6CE063}"/>
                </a:ext>
              </a:extLst>
            </p:cNvPr>
            <p:cNvSpPr txBox="1"/>
            <p:nvPr/>
          </p:nvSpPr>
          <p:spPr>
            <a:xfrm>
              <a:off x="728669" y="2137143"/>
              <a:ext cx="4523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NB</a:t>
              </a:r>
              <a:endParaRPr kumimoji="1" lang="zh-CN" altLang="en-US" sz="14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5961310-8D59-3876-C05F-212B7DFDE451}"/>
              </a:ext>
            </a:extLst>
          </p:cNvPr>
          <p:cNvGrpSpPr/>
          <p:nvPr/>
        </p:nvGrpSpPr>
        <p:grpSpPr>
          <a:xfrm>
            <a:off x="2583929" y="2529851"/>
            <a:ext cx="707441" cy="590625"/>
            <a:chOff x="2167468" y="3598447"/>
            <a:chExt cx="707441" cy="590625"/>
          </a:xfrm>
        </p:grpSpPr>
        <p:sp>
          <p:nvSpPr>
            <p:cNvPr id="15" name="页外连接符 14">
              <a:extLst>
                <a:ext uri="{FF2B5EF4-FFF2-40B4-BE49-F238E27FC236}">
                  <a16:creationId xmlns:a16="http://schemas.microsoft.com/office/drawing/2014/main" id="{E06CD6AC-FE97-A604-B732-AD6ADA0F8445}"/>
                </a:ext>
              </a:extLst>
            </p:cNvPr>
            <p:cNvSpPr/>
            <p:nvPr/>
          </p:nvSpPr>
          <p:spPr>
            <a:xfrm>
              <a:off x="2167468" y="3598447"/>
              <a:ext cx="707441" cy="590625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3FB6705-38FF-7971-F112-DD809E2C145F}"/>
                </a:ext>
              </a:extLst>
            </p:cNvPr>
            <p:cNvSpPr txBox="1"/>
            <p:nvPr/>
          </p:nvSpPr>
          <p:spPr>
            <a:xfrm>
              <a:off x="2182091" y="3739872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HMM</a:t>
              </a:r>
              <a:endParaRPr kumimoji="1" lang="zh-CN" altLang="en-US" sz="14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927D7A25-924C-7801-D084-0F8502E61C33}"/>
              </a:ext>
            </a:extLst>
          </p:cNvPr>
          <p:cNvGrpSpPr/>
          <p:nvPr/>
        </p:nvGrpSpPr>
        <p:grpSpPr>
          <a:xfrm>
            <a:off x="4733536" y="2529851"/>
            <a:ext cx="707441" cy="590625"/>
            <a:chOff x="6846599" y="3598447"/>
            <a:chExt cx="707441" cy="590625"/>
          </a:xfrm>
        </p:grpSpPr>
        <p:sp>
          <p:nvSpPr>
            <p:cNvPr id="22" name="页外连接符 21">
              <a:extLst>
                <a:ext uri="{FF2B5EF4-FFF2-40B4-BE49-F238E27FC236}">
                  <a16:creationId xmlns:a16="http://schemas.microsoft.com/office/drawing/2014/main" id="{5C880787-6A87-C872-6E1B-450C0335D14D}"/>
                </a:ext>
              </a:extLst>
            </p:cNvPr>
            <p:cNvSpPr/>
            <p:nvPr/>
          </p:nvSpPr>
          <p:spPr>
            <a:xfrm>
              <a:off x="6846599" y="3598447"/>
              <a:ext cx="707441" cy="590625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88C61F2-6672-29B4-9B16-AA7AABBDDCB8}"/>
                </a:ext>
              </a:extLst>
            </p:cNvPr>
            <p:cNvSpPr txBox="1"/>
            <p:nvPr/>
          </p:nvSpPr>
          <p:spPr>
            <a:xfrm>
              <a:off x="6858466" y="3739869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GMM</a:t>
              </a:r>
              <a:endParaRPr kumimoji="1" lang="zh-CN" altLang="en-US" sz="14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7C1A080-2481-3850-8CB3-E4819B475674}"/>
              </a:ext>
            </a:extLst>
          </p:cNvPr>
          <p:cNvGrpSpPr/>
          <p:nvPr/>
        </p:nvGrpSpPr>
        <p:grpSpPr>
          <a:xfrm>
            <a:off x="9032336" y="2529851"/>
            <a:ext cx="707441" cy="590625"/>
            <a:chOff x="8602889" y="1994251"/>
            <a:chExt cx="707441" cy="590625"/>
          </a:xfrm>
        </p:grpSpPr>
        <p:sp>
          <p:nvSpPr>
            <p:cNvPr id="25" name="页外连接符 24">
              <a:extLst>
                <a:ext uri="{FF2B5EF4-FFF2-40B4-BE49-F238E27FC236}">
                  <a16:creationId xmlns:a16="http://schemas.microsoft.com/office/drawing/2014/main" id="{18E19170-72C5-828B-011F-425BF845CBD8}"/>
                </a:ext>
              </a:extLst>
            </p:cNvPr>
            <p:cNvSpPr/>
            <p:nvPr/>
          </p:nvSpPr>
          <p:spPr>
            <a:xfrm>
              <a:off x="8602889" y="1994251"/>
              <a:ext cx="707441" cy="590625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 dirty="0">
                <a:latin typeface="Palatino Linotype" panose="02040502050505030304" pitchFamily="18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2BA1AB7-A277-F2DB-216E-D04E728D86C5}"/>
                </a:ext>
              </a:extLst>
            </p:cNvPr>
            <p:cNvSpPr txBox="1"/>
            <p:nvPr/>
          </p:nvSpPr>
          <p:spPr>
            <a:xfrm>
              <a:off x="8631039" y="2135675"/>
              <a:ext cx="6511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pLSA</a:t>
              </a:r>
              <a:endParaRPr kumimoji="1" lang="zh-CN" altLang="en-US" sz="14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480ED3B-7472-2D4D-4AEB-4BF84B46CB2F}"/>
              </a:ext>
            </a:extLst>
          </p:cNvPr>
          <p:cNvGrpSpPr/>
          <p:nvPr/>
        </p:nvGrpSpPr>
        <p:grpSpPr>
          <a:xfrm>
            <a:off x="9808159" y="2529851"/>
            <a:ext cx="707441" cy="590625"/>
            <a:chOff x="9386057" y="3598447"/>
            <a:chExt cx="707441" cy="590625"/>
          </a:xfrm>
        </p:grpSpPr>
        <p:sp>
          <p:nvSpPr>
            <p:cNvPr id="27" name="页外连接符 26">
              <a:extLst>
                <a:ext uri="{FF2B5EF4-FFF2-40B4-BE49-F238E27FC236}">
                  <a16:creationId xmlns:a16="http://schemas.microsoft.com/office/drawing/2014/main" id="{B1CC1449-39C8-4C97-FF81-F26E66EE1D13}"/>
                </a:ext>
              </a:extLst>
            </p:cNvPr>
            <p:cNvSpPr/>
            <p:nvPr/>
          </p:nvSpPr>
          <p:spPr>
            <a:xfrm>
              <a:off x="9386057" y="3598447"/>
              <a:ext cx="707441" cy="590625"/>
            </a:xfrm>
            <a:prstGeom prst="flowChartOffpageConnector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3499390-3568-DD30-4795-EE058EF35EF4}"/>
                </a:ext>
              </a:extLst>
            </p:cNvPr>
            <p:cNvSpPr txBox="1"/>
            <p:nvPr/>
          </p:nvSpPr>
          <p:spPr>
            <a:xfrm>
              <a:off x="9448672" y="3739871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LDA</a:t>
              </a:r>
              <a:endParaRPr kumimoji="1" lang="zh-CN" altLang="en-US" sz="14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BE83E4C-2124-028F-969C-0713EE269F35}"/>
              </a:ext>
            </a:extLst>
          </p:cNvPr>
          <p:cNvGrpSpPr/>
          <p:nvPr/>
        </p:nvGrpSpPr>
        <p:grpSpPr>
          <a:xfrm>
            <a:off x="7569468" y="3519550"/>
            <a:ext cx="2748894" cy="359401"/>
            <a:chOff x="7569468" y="3519550"/>
            <a:chExt cx="2748894" cy="359401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6A48F909-9FFC-329A-6029-608E79931946}"/>
                </a:ext>
              </a:extLst>
            </p:cNvPr>
            <p:cNvSpPr/>
            <p:nvPr/>
          </p:nvSpPr>
          <p:spPr>
            <a:xfrm>
              <a:off x="7623018" y="3797932"/>
              <a:ext cx="1955548" cy="81019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rgbClr val="4472C4"/>
                </a:gs>
                <a:gs pos="80000">
                  <a:srgbClr val="4472C4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8F4F8C63-1D0F-DCD4-BC45-37AB2FEF1ED5}"/>
                </a:ext>
              </a:extLst>
            </p:cNvPr>
            <p:cNvSpPr txBox="1"/>
            <p:nvPr/>
          </p:nvSpPr>
          <p:spPr>
            <a:xfrm>
              <a:off x="7569468" y="3519550"/>
              <a:ext cx="27488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Text classification, SPAM detection</a:t>
              </a:r>
              <a:endParaRPr kumimoji="1" lang="zh-CN" alt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BD78242-2562-85C3-B977-BF3914F0FFA4}"/>
              </a:ext>
            </a:extLst>
          </p:cNvPr>
          <p:cNvGrpSpPr/>
          <p:nvPr/>
        </p:nvGrpSpPr>
        <p:grpSpPr>
          <a:xfrm>
            <a:off x="5666414" y="3876886"/>
            <a:ext cx="3719642" cy="353646"/>
            <a:chOff x="5666414" y="3842643"/>
            <a:chExt cx="3719642" cy="353646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6D158181-1DB5-C2EE-989D-56485E517708}"/>
                </a:ext>
              </a:extLst>
            </p:cNvPr>
            <p:cNvSpPr/>
            <p:nvPr/>
          </p:nvSpPr>
          <p:spPr>
            <a:xfrm>
              <a:off x="5687824" y="4115270"/>
              <a:ext cx="3698232" cy="81019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chemeClr val="accent5"/>
                </a:gs>
                <a:gs pos="80000">
                  <a:schemeClr val="accent5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31679C86-9D4A-60FE-3695-0188E16484D6}"/>
                </a:ext>
              </a:extLst>
            </p:cNvPr>
            <p:cNvSpPr txBox="1"/>
            <p:nvPr/>
          </p:nvSpPr>
          <p:spPr>
            <a:xfrm>
              <a:off x="5666414" y="3842643"/>
              <a:ext cx="30821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Speech</a:t>
              </a:r>
              <a:r>
                <a:rPr kumimoji="1" lang="zh-CN" alt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recognition,</a:t>
              </a:r>
              <a:r>
                <a:rPr kumimoji="1" lang="zh-CN" alt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NLP,</a:t>
              </a:r>
              <a:r>
                <a:rPr kumimoji="1" lang="zh-CN" alt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bioinformatics</a:t>
              </a:r>
              <a:endParaRPr kumimoji="1" lang="zh-CN" alt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95368C74-D621-F478-D764-F398CC5AB65C}"/>
              </a:ext>
            </a:extLst>
          </p:cNvPr>
          <p:cNvGrpSpPr/>
          <p:nvPr/>
        </p:nvGrpSpPr>
        <p:grpSpPr>
          <a:xfrm>
            <a:off x="5886130" y="4228467"/>
            <a:ext cx="3719642" cy="353646"/>
            <a:chOff x="5666414" y="3842643"/>
            <a:chExt cx="3719642" cy="353646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E9150196-1EE9-9254-E734-AEE559F73765}"/>
                </a:ext>
              </a:extLst>
            </p:cNvPr>
            <p:cNvSpPr/>
            <p:nvPr/>
          </p:nvSpPr>
          <p:spPr>
            <a:xfrm>
              <a:off x="5687824" y="4115270"/>
              <a:ext cx="3698232" cy="81019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chemeClr val="accent6"/>
                </a:gs>
                <a:gs pos="80000">
                  <a:schemeClr val="accent6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762127C8-CDB6-4F17-2CC7-EB2C425554C9}"/>
                </a:ext>
              </a:extLst>
            </p:cNvPr>
            <p:cNvSpPr txBox="1"/>
            <p:nvPr/>
          </p:nvSpPr>
          <p:spPr>
            <a:xfrm>
              <a:off x="5666414" y="3842643"/>
              <a:ext cx="27510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Clustering, speech, image modeling</a:t>
              </a:r>
              <a:endParaRPr kumimoji="1" lang="zh-CN" alt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48C75A58-59C5-BF9A-693A-E908E4A73252}"/>
              </a:ext>
            </a:extLst>
          </p:cNvPr>
          <p:cNvGrpSpPr/>
          <p:nvPr/>
        </p:nvGrpSpPr>
        <p:grpSpPr>
          <a:xfrm>
            <a:off x="9255258" y="4580047"/>
            <a:ext cx="2789482" cy="353646"/>
            <a:chOff x="5666414" y="3842643"/>
            <a:chExt cx="2789482" cy="353646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3DDC668-88AC-4B2A-FC69-F0453CE9809A}"/>
                </a:ext>
              </a:extLst>
            </p:cNvPr>
            <p:cNvSpPr/>
            <p:nvPr/>
          </p:nvSpPr>
          <p:spPr>
            <a:xfrm>
              <a:off x="5687824" y="4115270"/>
              <a:ext cx="1626282" cy="81019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chemeClr val="accent4"/>
                </a:gs>
                <a:gs pos="79000">
                  <a:schemeClr val="accent4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A6ECB94-9900-1DF4-6283-A26DFD708B49}"/>
                </a:ext>
              </a:extLst>
            </p:cNvPr>
            <p:cNvSpPr txBox="1"/>
            <p:nvPr/>
          </p:nvSpPr>
          <p:spPr>
            <a:xfrm>
              <a:off x="5666414" y="3842643"/>
              <a:ext cx="27894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Document clustering, info. retrieval</a:t>
              </a:r>
              <a:endParaRPr kumimoji="1" lang="zh-CN" alt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A76AF378-B7EF-C5C8-6144-2EB73AF3E46E}"/>
              </a:ext>
            </a:extLst>
          </p:cNvPr>
          <p:cNvGrpSpPr/>
          <p:nvPr/>
        </p:nvGrpSpPr>
        <p:grpSpPr>
          <a:xfrm>
            <a:off x="9378243" y="4945263"/>
            <a:ext cx="2508957" cy="563730"/>
            <a:chOff x="4923439" y="3632559"/>
            <a:chExt cx="2508957" cy="563730"/>
          </a:xfrm>
        </p:grpSpPr>
        <p:sp>
          <p:nvSpPr>
            <p:cNvPr id="1024" name="矩形 1023">
              <a:extLst>
                <a:ext uri="{FF2B5EF4-FFF2-40B4-BE49-F238E27FC236}">
                  <a16:creationId xmlns:a16="http://schemas.microsoft.com/office/drawing/2014/main" id="{4F28513C-E30D-08EA-C533-F625C44C6119}"/>
                </a:ext>
              </a:extLst>
            </p:cNvPr>
            <p:cNvSpPr/>
            <p:nvPr/>
          </p:nvSpPr>
          <p:spPr>
            <a:xfrm>
              <a:off x="5687824" y="4115270"/>
              <a:ext cx="1626282" cy="81019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9000">
                  <a:schemeClr val="accent2"/>
                </a:gs>
                <a:gs pos="79000">
                  <a:schemeClr val="accent2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5" name="文本框 1024">
              <a:extLst>
                <a:ext uri="{FF2B5EF4-FFF2-40B4-BE49-F238E27FC236}">
                  <a16:creationId xmlns:a16="http://schemas.microsoft.com/office/drawing/2014/main" id="{37843DA2-CB19-735F-B181-17484B866A43}"/>
                </a:ext>
              </a:extLst>
            </p:cNvPr>
            <p:cNvSpPr txBox="1"/>
            <p:nvPr/>
          </p:nvSpPr>
          <p:spPr>
            <a:xfrm>
              <a:off x="4923439" y="3632559"/>
              <a:ext cx="2508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Topic modeling,</a:t>
              </a:r>
              <a:b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</a:br>
              <a:r>
                <a:rPr kumimoji="1" lang="en-US" altLang="zh-CN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recommendation, bioinformatics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36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67DABB-7042-9901-177E-5252F7DD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“Generating”?</a:t>
            </a:r>
            <a:endParaRPr kumimoji="1"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1874FBC-5DB3-E382-6172-2414CD587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05254"/>
            <a:ext cx="11582400" cy="5074837"/>
          </a:xfrm>
        </p:spPr>
        <p:txBody>
          <a:bodyPr/>
          <a:lstStyle/>
          <a:p>
            <a:r>
              <a:rPr lang="en-US" altLang="zh-CN" dirty="0"/>
              <a:t>Many applications are </a:t>
            </a:r>
            <a:r>
              <a:rPr lang="en-US" altLang="zh-CN" dirty="0">
                <a:solidFill>
                  <a:srgbClr val="0F6FC6"/>
                </a:solidFill>
              </a:rPr>
              <a:t>not actually generating data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Why? </a:t>
            </a:r>
          </a:p>
          <a:p>
            <a:pPr lvl="1"/>
            <a:r>
              <a:rPr lang="en" altLang="zh-CN" dirty="0"/>
              <a:t>Generative capacity at this stage was often </a:t>
            </a:r>
            <a:r>
              <a:rPr lang="en" altLang="zh-CN" dirty="0">
                <a:solidFill>
                  <a:srgbClr val="0F6FC6"/>
                </a:solidFill>
              </a:rPr>
              <a:t>a tool to support discriminative tasks</a:t>
            </a:r>
            <a:endParaRPr lang="zh-CN" altLang="en-US" dirty="0">
              <a:solidFill>
                <a:srgbClr val="0F6FC6"/>
              </a:solidFill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98834C-6EF6-46E6-203E-1B02B535674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75765-E9F5-F049-A463-63B139E3D83D}" type="datetime1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457FB54-FB43-2884-AC47-3FF633D1F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3979175-A960-C18F-D331-A6E1F4B2A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D1B3D36-4395-799A-8494-DFBB28F00A41}"/>
              </a:ext>
            </a:extLst>
          </p:cNvPr>
          <p:cNvGrpSpPr/>
          <p:nvPr/>
        </p:nvGrpSpPr>
        <p:grpSpPr>
          <a:xfrm>
            <a:off x="723577" y="1920215"/>
            <a:ext cx="9040890" cy="1932185"/>
            <a:chOff x="909431" y="2101430"/>
            <a:chExt cx="9040890" cy="1932185"/>
          </a:xfrm>
        </p:grpSpPr>
        <p:pic>
          <p:nvPicPr>
            <p:cNvPr id="4098" name="Picture 2" descr="三种语音识别方法帮助你快速语音转文字（视频识别文字） - wikimedia - 博客园">
              <a:extLst>
                <a:ext uri="{FF2B5EF4-FFF2-40B4-BE49-F238E27FC236}">
                  <a16:creationId xmlns:a16="http://schemas.microsoft.com/office/drawing/2014/main" id="{CE0ED7AA-2886-E75B-2F2F-DB013CF86C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431" y="2101430"/>
              <a:ext cx="2264949" cy="160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C22468A1-8395-430A-4697-B374CE39DF4C}"/>
                </a:ext>
              </a:extLst>
            </p:cNvPr>
            <p:cNvSpPr txBox="1"/>
            <p:nvPr/>
          </p:nvSpPr>
          <p:spPr>
            <a:xfrm>
              <a:off x="1190549" y="3741227"/>
              <a:ext cx="170271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latin typeface="Palatino Linotype" panose="02040502050505030304" pitchFamily="18" charset="0"/>
                </a:rPr>
                <a:t>Speech Recognition</a:t>
              </a:r>
            </a:p>
          </p:txBody>
        </p:sp>
        <p:pic>
          <p:nvPicPr>
            <p:cNvPr id="8" name="Picture 2" descr="How spam detection taught us better tech support | Google Cloud Blog">
              <a:extLst>
                <a:ext uri="{FF2B5EF4-FFF2-40B4-BE49-F238E27FC236}">
                  <a16:creationId xmlns:a16="http://schemas.microsoft.com/office/drawing/2014/main" id="{BC01DA9B-350E-FCA7-918D-7749F58153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3417" y="2101430"/>
              <a:ext cx="3207008" cy="160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BCFCBDC-93DE-FD48-DC39-2E5A4222DDEE}"/>
                </a:ext>
              </a:extLst>
            </p:cNvPr>
            <p:cNvSpPr txBox="1"/>
            <p:nvPr/>
          </p:nvSpPr>
          <p:spPr>
            <a:xfrm>
              <a:off x="4578774" y="3741227"/>
              <a:ext cx="145629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latin typeface="Palatino Linotype" panose="02040502050505030304" pitchFamily="18" charset="0"/>
                </a:rPr>
                <a:t>SPAM Detection</a:t>
              </a:r>
            </a:p>
          </p:txBody>
        </p:sp>
        <p:pic>
          <p:nvPicPr>
            <p:cNvPr id="4100" name="Picture 4" descr="Text Clustering: Grouping News Articles in Python – Machine Learning Geek">
              <a:extLst>
                <a:ext uri="{FF2B5EF4-FFF2-40B4-BE49-F238E27FC236}">
                  <a16:creationId xmlns:a16="http://schemas.microsoft.com/office/drawing/2014/main" id="{B6E709F3-2B7A-1090-34A5-DDB163553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1795" y="2101431"/>
              <a:ext cx="2628526" cy="1630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8D1D52-233C-1414-D29E-D9C8120D4EBD}"/>
                </a:ext>
              </a:extLst>
            </p:cNvPr>
            <p:cNvSpPr txBox="1"/>
            <p:nvPr/>
          </p:nvSpPr>
          <p:spPr>
            <a:xfrm>
              <a:off x="7720583" y="3741227"/>
              <a:ext cx="183095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latin typeface="Palatino Linotype" panose="02040502050505030304" pitchFamily="18" charset="0"/>
                </a:rPr>
                <a:t>Document</a:t>
              </a:r>
              <a:r>
                <a:rPr lang="zh-CN" altLang="en-US" sz="1300" b="1" dirty="0">
                  <a:latin typeface="Palatino Linotype" panose="02040502050505030304" pitchFamily="18" charset="0"/>
                </a:rPr>
                <a:t> </a:t>
              </a:r>
              <a:r>
                <a:rPr lang="en-US" altLang="zh-CN" sz="1300" b="1" dirty="0">
                  <a:latin typeface="Palatino Linotype" panose="02040502050505030304" pitchFamily="18" charset="0"/>
                </a:rPr>
                <a:t>Clustering</a:t>
              </a:r>
              <a:endParaRPr lang="en-US" sz="1300" b="1" dirty="0">
                <a:latin typeface="Palatino Linotype" panose="020405020505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4477BC-88FC-6B6A-1C6A-875A259E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Discrete</a:t>
            </a:r>
            <a:r>
              <a:rPr kumimoji="1" lang="zh-CN" altLang="en-US"/>
              <a:t> </a:t>
            </a:r>
            <a:r>
              <a:rPr kumimoji="1" lang="en-US" altLang="zh-CN" i="1"/>
              <a:t>vs.</a:t>
            </a:r>
            <a:r>
              <a:rPr kumimoji="1" lang="en-US" altLang="zh-CN"/>
              <a:t> Continuous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5B96D8-9368-19A3-477C-3C13CD1B0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02125"/>
            <a:ext cx="5630333" cy="5074837"/>
          </a:xfrm>
        </p:spPr>
        <p:txBody>
          <a:bodyPr/>
          <a:lstStyle/>
          <a:p>
            <a:r>
              <a:rPr kumimoji="1" lang="en" altLang="zh-CN" dirty="0">
                <a:solidFill>
                  <a:srgbClr val="0F6FC6"/>
                </a:solidFill>
              </a:rPr>
              <a:t>Assume we want to generate…</a:t>
            </a:r>
          </a:p>
          <a:p>
            <a:pPr lvl="1"/>
            <a:r>
              <a:rPr kumimoji="1" lang="en" altLang="zh-CN" dirty="0"/>
              <a:t>A piece of text </a:t>
            </a:r>
            <a:r>
              <a:rPr kumimoji="1" lang="en" altLang="zh-CN" i="1" dirty="0"/>
              <a:t>or</a:t>
            </a:r>
            <a:r>
              <a:rPr kumimoji="1" lang="en" altLang="zh-CN" dirty="0"/>
              <a:t> an image</a:t>
            </a:r>
          </a:p>
          <a:p>
            <a:pPr lvl="1"/>
            <a:r>
              <a:rPr kumimoji="1" lang="en" altLang="zh-CN" dirty="0"/>
              <a:t>The underlying statistical modeling are not the same</a:t>
            </a:r>
          </a:p>
          <a:p>
            <a:endParaRPr kumimoji="1" lang="en" altLang="zh-CN" dirty="0"/>
          </a:p>
          <a:p>
            <a:r>
              <a:rPr kumimoji="1" lang="en" altLang="zh-CN" dirty="0">
                <a:solidFill>
                  <a:srgbClr val="0F6FC6"/>
                </a:solidFill>
              </a:rPr>
              <a:t>Data can be discrete or continuous</a:t>
            </a:r>
          </a:p>
          <a:p>
            <a:pPr lvl="1"/>
            <a:r>
              <a:rPr kumimoji="1" lang="en" altLang="zh-CN" dirty="0"/>
              <a:t>The design of generative models must be chosen according to the data type</a:t>
            </a:r>
            <a:endParaRPr kumimoji="1"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3819C4-485E-1477-8998-C2F237AE68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5489E1-BCA1-24B4-6EE1-A55D898AE1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DC41DF-A517-200F-7FE3-4F52E0110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1026" name="Picture 2" descr="已生成图片">
            <a:extLst>
              <a:ext uri="{FF2B5EF4-FFF2-40B4-BE49-F238E27FC236}">
                <a16:creationId xmlns:a16="http://schemas.microsoft.com/office/drawing/2014/main" id="{7D84389B-1F09-5218-03E8-5AEA585D9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465" y="1102125"/>
            <a:ext cx="3850875" cy="38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B5A617E0-CAE7-3398-E317-C4FB82A23FBF}"/>
              </a:ext>
            </a:extLst>
          </p:cNvPr>
          <p:cNvSpPr txBox="1"/>
          <p:nvPr/>
        </p:nvSpPr>
        <p:spPr>
          <a:xfrm>
            <a:off x="7979019" y="5046288"/>
            <a:ext cx="16257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Generated by ChatGPT 5</a:t>
            </a:r>
            <a:endParaRPr lang="en-US" sz="1000" i="1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88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A68B32-6D7A-3C9E-DC5C-17E4C0DDE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Discrete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vs.</a:t>
            </a:r>
            <a:r>
              <a:rPr kumimoji="1" lang="en-US" altLang="zh-CN" dirty="0"/>
              <a:t> Continuous Data</a:t>
            </a:r>
            <a:endParaRPr kumimoji="1"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8C638207-16EC-41FA-E8CD-F93EAB6262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0F6FC6"/>
                </a:solidFill>
              </a:rPr>
              <a:t>Text</a:t>
            </a:r>
            <a:r>
              <a:rPr lang="zh-CN" altLang="en-US" b="1" dirty="0">
                <a:solidFill>
                  <a:srgbClr val="0F6FC6"/>
                </a:solidFill>
              </a:rPr>
              <a:t> </a:t>
            </a:r>
            <a:r>
              <a:rPr lang="en-US" altLang="zh-CN" b="1" dirty="0">
                <a:solidFill>
                  <a:srgbClr val="0F6FC6"/>
                </a:solidFill>
              </a:rPr>
              <a:t>data</a:t>
            </a:r>
          </a:p>
          <a:p>
            <a:pPr lvl="1"/>
            <a:r>
              <a:rPr lang="en" altLang="zh-CN" dirty="0"/>
              <a:t>Word counts in documents </a:t>
            </a:r>
            <a:r>
              <a:rPr lang="en" altLang="zh-CN" i="1" dirty="0"/>
              <a:t>(bag-of-words)</a:t>
            </a:r>
          </a:p>
          <a:p>
            <a:pPr lvl="1"/>
            <a:r>
              <a:rPr lang="en" altLang="zh-CN" dirty="0"/>
              <a:t>Email classification</a:t>
            </a:r>
            <a:r>
              <a:rPr lang="en-US" altLang="zh-CN" dirty="0"/>
              <a:t> </a:t>
            </a:r>
            <a:r>
              <a:rPr lang="en-US" altLang="zh-CN" i="1" dirty="0"/>
              <a:t>(spam vs. ham)</a:t>
            </a:r>
          </a:p>
          <a:p>
            <a:r>
              <a:rPr lang="en" altLang="zh-CN" b="1" i="1" dirty="0">
                <a:solidFill>
                  <a:srgbClr val="0F6FC6"/>
                </a:solidFill>
              </a:rPr>
              <a:t>Categorical</a:t>
            </a:r>
            <a:r>
              <a:rPr lang="en" altLang="zh-CN" b="1" dirty="0">
                <a:solidFill>
                  <a:srgbClr val="0F6FC6"/>
                </a:solidFill>
              </a:rPr>
              <a:t> tabular features</a:t>
            </a:r>
          </a:p>
          <a:p>
            <a:pPr lvl="1"/>
            <a:r>
              <a:rPr lang="en" altLang="zh-CN" dirty="0"/>
              <a:t>Patient symptoms (</a:t>
            </a:r>
            <a:r>
              <a:rPr lang="en" altLang="zh-CN" i="1" dirty="0"/>
              <a:t>positive vs. negative</a:t>
            </a:r>
            <a:r>
              <a:rPr lang="en" altLang="zh-CN" dirty="0"/>
              <a:t>)</a:t>
            </a:r>
          </a:p>
          <a:p>
            <a:pPr lvl="1"/>
            <a:r>
              <a:rPr lang="en" altLang="zh-CN" dirty="0"/>
              <a:t>Weather data </a:t>
            </a:r>
            <a:r>
              <a:rPr lang="en" altLang="zh-CN" i="1" dirty="0"/>
              <a:t>(sunny, cloudy, windy)</a:t>
            </a:r>
          </a:p>
          <a:p>
            <a:r>
              <a:rPr lang="en" altLang="zh-CN" b="1" dirty="0">
                <a:solidFill>
                  <a:srgbClr val="0F6FC6"/>
                </a:solidFill>
              </a:rPr>
              <a:t>Sequential data</a:t>
            </a:r>
          </a:p>
          <a:p>
            <a:pPr lvl="1"/>
            <a:r>
              <a:rPr lang="en" altLang="zh-CN" dirty="0"/>
              <a:t>Word sequences in NLP </a:t>
            </a:r>
          </a:p>
          <a:p>
            <a:pPr lvl="1"/>
            <a:r>
              <a:rPr lang="en" altLang="zh-CN" dirty="0"/>
              <a:t>DNA sequences </a:t>
            </a:r>
            <a:r>
              <a:rPr lang="en" altLang="zh-CN" i="1" dirty="0"/>
              <a:t>(A/C/G/T symbols)</a:t>
            </a:r>
          </a:p>
          <a:p>
            <a:pPr lvl="1"/>
            <a:r>
              <a:rPr lang="en" altLang="zh-CN" dirty="0"/>
              <a:t>User click sequences </a:t>
            </a:r>
            <a:r>
              <a:rPr lang="en" altLang="zh-CN" i="1" dirty="0"/>
              <a:t>(modeling</a:t>
            </a:r>
            <a:r>
              <a:rPr lang="zh-CN" altLang="en-US" i="1" dirty="0"/>
              <a:t> </a:t>
            </a:r>
            <a:r>
              <a:rPr lang="en" altLang="zh-CN" i="1" dirty="0"/>
              <a:t>user behavior)</a:t>
            </a:r>
            <a:endParaRPr lang="zh-CN" altLang="en-US" i="1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4242C5DF-B6EE-107F-AA69-53EA6196E9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" altLang="zh-CN" b="1" i="1" dirty="0">
                <a:solidFill>
                  <a:srgbClr val="0F6FC6"/>
                </a:solidFill>
              </a:rPr>
              <a:t>Numerical</a:t>
            </a:r>
            <a:r>
              <a:rPr lang="en" altLang="zh-CN" b="1" dirty="0">
                <a:solidFill>
                  <a:srgbClr val="0F6FC6"/>
                </a:solidFill>
              </a:rPr>
              <a:t> tabular features</a:t>
            </a:r>
          </a:p>
          <a:p>
            <a:pPr lvl="1"/>
            <a:r>
              <a:rPr lang="en" altLang="zh-CN" dirty="0"/>
              <a:t>Height, weight, age </a:t>
            </a:r>
          </a:p>
          <a:p>
            <a:pPr lvl="1"/>
            <a:r>
              <a:rPr lang="en" altLang="zh-CN" dirty="0"/>
              <a:t>Medical test indicators </a:t>
            </a:r>
            <a:r>
              <a:rPr lang="en" altLang="zh-CN" i="1" dirty="0"/>
              <a:t>(blood pressure, glucose</a:t>
            </a:r>
            <a:r>
              <a:rPr lang="en-US" altLang="zh-CN" i="1" dirty="0"/>
              <a:t>)</a:t>
            </a:r>
            <a:endParaRPr lang="en" altLang="zh-CN" i="1" dirty="0"/>
          </a:p>
          <a:p>
            <a:r>
              <a:rPr lang="en" altLang="zh-CN" b="1" dirty="0">
                <a:solidFill>
                  <a:srgbClr val="0F6FC6"/>
                </a:solidFill>
              </a:rPr>
              <a:t>Image / speech features</a:t>
            </a:r>
          </a:p>
          <a:p>
            <a:pPr lvl="1"/>
            <a:r>
              <a:rPr lang="en" altLang="zh-CN" dirty="0"/>
              <a:t>Image pixel values</a:t>
            </a:r>
            <a:endParaRPr lang="en" altLang="zh-CN" i="1" dirty="0"/>
          </a:p>
          <a:p>
            <a:pPr lvl="1"/>
            <a:r>
              <a:rPr lang="en" altLang="zh-CN" dirty="0"/>
              <a:t>Acoustic features of speech </a:t>
            </a:r>
            <a:r>
              <a:rPr lang="en" altLang="zh-CN" i="1" dirty="0"/>
              <a:t>(MFCC vectors)</a:t>
            </a:r>
          </a:p>
          <a:p>
            <a:r>
              <a:rPr lang="en" altLang="zh-CN" b="1" dirty="0">
                <a:solidFill>
                  <a:srgbClr val="0F6FC6"/>
                </a:solidFill>
              </a:rPr>
              <a:t>Financial / sensor data</a:t>
            </a:r>
          </a:p>
          <a:p>
            <a:pPr lvl="1"/>
            <a:r>
              <a:rPr lang="en" altLang="zh-CN" dirty="0"/>
              <a:t>Stock price time series</a:t>
            </a:r>
          </a:p>
          <a:p>
            <a:pPr lvl="1"/>
            <a:r>
              <a:rPr lang="en" altLang="zh-CN" dirty="0"/>
              <a:t>IoT sensor data </a:t>
            </a:r>
            <a:r>
              <a:rPr lang="en" altLang="zh-CN" i="1" dirty="0"/>
              <a:t>(temperature, current, voltage)</a:t>
            </a:r>
            <a:endParaRPr lang="zh-CN" altLang="en-US" i="1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2CE97A-7F10-7F58-FAD8-0885B5A5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11CA63-ADEB-8D90-C1BF-A849F061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F56D01-16A3-8C53-2C6B-79355BFEB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73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6E926-7F50-9B0C-56B8-F3556BD20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AA24FB-1641-5889-DC09-190B9BC51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Roadmap</a:t>
            </a:r>
            <a:endParaRPr kumimoji="1" lang="zh-CN" altLang="en-US" dirty="0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A8E1A0D-5D00-848F-3421-A748C600DF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2E8C0-8B9A-364D-804F-FB64C06BE7B2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283EFB1-B9A4-53D5-4313-D5D8DD1B2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 dirty="0"/>
              <a:t>Generative Models: Fundamentals and Applications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CF97DA-BDF1-BAB4-B772-E12BDF992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F934DC6-AF42-E8E6-F3A3-CE39880E1D7B}"/>
              </a:ext>
            </a:extLst>
          </p:cNvPr>
          <p:cNvSpPr/>
          <p:nvPr/>
        </p:nvSpPr>
        <p:spPr>
          <a:xfrm>
            <a:off x="5009341" y="1836447"/>
            <a:ext cx="2173318" cy="3185107"/>
          </a:xfrm>
          <a:custGeom>
            <a:avLst/>
            <a:gdLst>
              <a:gd name="connsiteX0" fmla="*/ 728133 w 1456267"/>
              <a:gd name="connsiteY0" fmla="*/ 0 h 1812807"/>
              <a:gd name="connsiteX1" fmla="*/ 850835 w 1456267"/>
              <a:gd name="connsiteY1" fmla="*/ 60461 h 1812807"/>
              <a:gd name="connsiteX2" fmla="*/ 1456267 w 1456267"/>
              <a:gd name="connsiteY2" fmla="*/ 906404 h 1812807"/>
              <a:gd name="connsiteX3" fmla="*/ 850835 w 1456267"/>
              <a:gd name="connsiteY3" fmla="*/ 1752347 h 1812807"/>
              <a:gd name="connsiteX4" fmla="*/ 728135 w 1456267"/>
              <a:gd name="connsiteY4" fmla="*/ 1812807 h 1812807"/>
              <a:gd name="connsiteX5" fmla="*/ 605432 w 1456267"/>
              <a:gd name="connsiteY5" fmla="*/ 1752346 h 1812807"/>
              <a:gd name="connsiteX6" fmla="*/ 0 w 1456267"/>
              <a:gd name="connsiteY6" fmla="*/ 906403 h 1812807"/>
              <a:gd name="connsiteX7" fmla="*/ 605432 w 1456267"/>
              <a:gd name="connsiteY7" fmla="*/ 60460 h 1812807"/>
              <a:gd name="connsiteX8" fmla="*/ 728133 w 1456267"/>
              <a:gd name="connsiteY8" fmla="*/ 0 h 181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6267" h="1812807">
                <a:moveTo>
                  <a:pt x="728133" y="0"/>
                </a:moveTo>
                <a:lnTo>
                  <a:pt x="850835" y="60461"/>
                </a:lnTo>
                <a:cubicBezTo>
                  <a:pt x="1220588" y="261535"/>
                  <a:pt x="1456267" y="565833"/>
                  <a:pt x="1456267" y="906404"/>
                </a:cubicBezTo>
                <a:cubicBezTo>
                  <a:pt x="1456267" y="1246975"/>
                  <a:pt x="1220588" y="1551273"/>
                  <a:pt x="850835" y="1752347"/>
                </a:cubicBezTo>
                <a:lnTo>
                  <a:pt x="728135" y="1812807"/>
                </a:lnTo>
                <a:lnTo>
                  <a:pt x="605432" y="1752346"/>
                </a:lnTo>
                <a:cubicBezTo>
                  <a:pt x="235680" y="1551272"/>
                  <a:pt x="0" y="1246974"/>
                  <a:pt x="0" y="906403"/>
                </a:cubicBezTo>
                <a:cubicBezTo>
                  <a:pt x="0" y="565832"/>
                  <a:pt x="235680" y="261534"/>
                  <a:pt x="605432" y="60460"/>
                </a:cubicBezTo>
                <a:lnTo>
                  <a:pt x="728133" y="0"/>
                </a:lnTo>
                <a:close/>
              </a:path>
            </a:pathLst>
          </a:custGeom>
          <a:solidFill>
            <a:schemeClr val="accent6">
              <a:alpha val="7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89EB0688-8A49-3A47-C487-EB5DD8E5AD24}"/>
              </a:ext>
            </a:extLst>
          </p:cNvPr>
          <p:cNvSpPr/>
          <p:nvPr/>
        </p:nvSpPr>
        <p:spPr>
          <a:xfrm>
            <a:off x="6095999" y="1502833"/>
            <a:ext cx="3879120" cy="3852334"/>
          </a:xfrm>
          <a:custGeom>
            <a:avLst/>
            <a:gdLst>
              <a:gd name="connsiteX0" fmla="*/ 935567 w 2599267"/>
              <a:gd name="connsiteY0" fmla="*/ 0 h 2192560"/>
              <a:gd name="connsiteX1" fmla="*/ 2599267 w 2599267"/>
              <a:gd name="connsiteY1" fmla="*/ 1096280 h 2192560"/>
              <a:gd name="connsiteX2" fmla="*/ 935567 w 2599267"/>
              <a:gd name="connsiteY2" fmla="*/ 2192560 h 2192560"/>
              <a:gd name="connsiteX3" fmla="*/ 5377 w 2599267"/>
              <a:gd name="connsiteY3" fmla="*/ 2005333 h 2192560"/>
              <a:gd name="connsiteX4" fmla="*/ 2 w 2599267"/>
              <a:gd name="connsiteY4" fmla="*/ 2002684 h 2192560"/>
              <a:gd name="connsiteX5" fmla="*/ 122702 w 2599267"/>
              <a:gd name="connsiteY5" fmla="*/ 1942224 h 2192560"/>
              <a:gd name="connsiteX6" fmla="*/ 728134 w 2599267"/>
              <a:gd name="connsiteY6" fmla="*/ 1096281 h 2192560"/>
              <a:gd name="connsiteX7" fmla="*/ 122702 w 2599267"/>
              <a:gd name="connsiteY7" fmla="*/ 250338 h 2192560"/>
              <a:gd name="connsiteX8" fmla="*/ 0 w 2599267"/>
              <a:gd name="connsiteY8" fmla="*/ 189877 h 2192560"/>
              <a:gd name="connsiteX9" fmla="*/ 5377 w 2599267"/>
              <a:gd name="connsiteY9" fmla="*/ 187227 h 2192560"/>
              <a:gd name="connsiteX10" fmla="*/ 935567 w 2599267"/>
              <a:gd name="connsiteY10" fmla="*/ 0 h 219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9267" h="2192560">
                <a:moveTo>
                  <a:pt x="935567" y="0"/>
                </a:moveTo>
                <a:cubicBezTo>
                  <a:pt x="1854403" y="0"/>
                  <a:pt x="2599267" y="490821"/>
                  <a:pt x="2599267" y="1096280"/>
                </a:cubicBezTo>
                <a:cubicBezTo>
                  <a:pt x="2599267" y="1701739"/>
                  <a:pt x="1854403" y="2192560"/>
                  <a:pt x="935567" y="2192560"/>
                </a:cubicBezTo>
                <a:cubicBezTo>
                  <a:pt x="591004" y="2192560"/>
                  <a:pt x="270905" y="2123538"/>
                  <a:pt x="5377" y="2005333"/>
                </a:cubicBezTo>
                <a:lnTo>
                  <a:pt x="2" y="2002684"/>
                </a:lnTo>
                <a:lnTo>
                  <a:pt x="122702" y="1942224"/>
                </a:lnTo>
                <a:cubicBezTo>
                  <a:pt x="492455" y="1741150"/>
                  <a:pt x="728134" y="1436852"/>
                  <a:pt x="728134" y="1096281"/>
                </a:cubicBezTo>
                <a:cubicBezTo>
                  <a:pt x="728134" y="755710"/>
                  <a:pt x="492455" y="451412"/>
                  <a:pt x="122702" y="250338"/>
                </a:cubicBezTo>
                <a:lnTo>
                  <a:pt x="0" y="189877"/>
                </a:lnTo>
                <a:lnTo>
                  <a:pt x="5377" y="187227"/>
                </a:lnTo>
                <a:cubicBezTo>
                  <a:pt x="270905" y="69022"/>
                  <a:pt x="591004" y="0"/>
                  <a:pt x="935567" y="0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06D6A8A5-6CD1-B75E-5358-07E8662469F9}"/>
              </a:ext>
            </a:extLst>
          </p:cNvPr>
          <p:cNvSpPr/>
          <p:nvPr/>
        </p:nvSpPr>
        <p:spPr>
          <a:xfrm>
            <a:off x="2216879" y="1502833"/>
            <a:ext cx="3879121" cy="3852334"/>
          </a:xfrm>
          <a:custGeom>
            <a:avLst/>
            <a:gdLst>
              <a:gd name="connsiteX0" fmla="*/ 1663700 w 2599268"/>
              <a:gd name="connsiteY0" fmla="*/ 0 h 2192560"/>
              <a:gd name="connsiteX1" fmla="*/ 2593890 w 2599268"/>
              <a:gd name="connsiteY1" fmla="*/ 187227 h 2192560"/>
              <a:gd name="connsiteX2" fmla="*/ 2599266 w 2599268"/>
              <a:gd name="connsiteY2" fmla="*/ 189876 h 2192560"/>
              <a:gd name="connsiteX3" fmla="*/ 2476565 w 2599268"/>
              <a:gd name="connsiteY3" fmla="*/ 250336 h 2192560"/>
              <a:gd name="connsiteX4" fmla="*/ 1871133 w 2599268"/>
              <a:gd name="connsiteY4" fmla="*/ 1096279 h 2192560"/>
              <a:gd name="connsiteX5" fmla="*/ 2476565 w 2599268"/>
              <a:gd name="connsiteY5" fmla="*/ 1942222 h 2192560"/>
              <a:gd name="connsiteX6" fmla="*/ 2599268 w 2599268"/>
              <a:gd name="connsiteY6" fmla="*/ 2002683 h 2192560"/>
              <a:gd name="connsiteX7" fmla="*/ 2593890 w 2599268"/>
              <a:gd name="connsiteY7" fmla="*/ 2005333 h 2192560"/>
              <a:gd name="connsiteX8" fmla="*/ 1663700 w 2599268"/>
              <a:gd name="connsiteY8" fmla="*/ 2192560 h 2192560"/>
              <a:gd name="connsiteX9" fmla="*/ 0 w 2599268"/>
              <a:gd name="connsiteY9" fmla="*/ 1096280 h 2192560"/>
              <a:gd name="connsiteX10" fmla="*/ 1663700 w 2599268"/>
              <a:gd name="connsiteY10" fmla="*/ 0 h 219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9268" h="2192560">
                <a:moveTo>
                  <a:pt x="1663700" y="0"/>
                </a:moveTo>
                <a:cubicBezTo>
                  <a:pt x="2008264" y="0"/>
                  <a:pt x="2328362" y="69022"/>
                  <a:pt x="2593890" y="187227"/>
                </a:cubicBezTo>
                <a:lnTo>
                  <a:pt x="2599266" y="189876"/>
                </a:lnTo>
                <a:lnTo>
                  <a:pt x="2476565" y="250336"/>
                </a:lnTo>
                <a:cubicBezTo>
                  <a:pt x="2106813" y="451410"/>
                  <a:pt x="1871133" y="755708"/>
                  <a:pt x="1871133" y="1096279"/>
                </a:cubicBezTo>
                <a:cubicBezTo>
                  <a:pt x="1871133" y="1436850"/>
                  <a:pt x="2106813" y="1741148"/>
                  <a:pt x="2476565" y="1942222"/>
                </a:cubicBezTo>
                <a:lnTo>
                  <a:pt x="2599268" y="2002683"/>
                </a:lnTo>
                <a:lnTo>
                  <a:pt x="2593890" y="2005333"/>
                </a:lnTo>
                <a:cubicBezTo>
                  <a:pt x="2328362" y="2123538"/>
                  <a:pt x="2008264" y="2192560"/>
                  <a:pt x="1663700" y="2192560"/>
                </a:cubicBezTo>
                <a:cubicBezTo>
                  <a:pt x="744864" y="2192560"/>
                  <a:pt x="0" y="1701739"/>
                  <a:pt x="0" y="1096280"/>
                </a:cubicBezTo>
                <a:cubicBezTo>
                  <a:pt x="0" y="490821"/>
                  <a:pt x="744864" y="0"/>
                  <a:pt x="1663700" y="0"/>
                </a:cubicBezTo>
                <a:close/>
              </a:path>
            </a:pathLst>
          </a:custGeom>
          <a:solidFill>
            <a:srgbClr val="5A9CD6">
              <a:alpha val="7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A7DA8EA-219A-197A-93D6-050C54A2E1ED}"/>
              </a:ext>
            </a:extLst>
          </p:cNvPr>
          <p:cNvSpPr txBox="1"/>
          <p:nvPr/>
        </p:nvSpPr>
        <p:spPr>
          <a:xfrm>
            <a:off x="2376224" y="2432172"/>
            <a:ext cx="2793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latin typeface="Palatino Linotype" panose="02040502050505030304" pitchFamily="18" charset="0"/>
              </a:rPr>
              <a:t>Discrete</a:t>
            </a:r>
            <a:r>
              <a:rPr kumimoji="1" lang="zh-CN" altLang="en-US" b="1" dirty="0">
                <a:latin typeface="Palatino Linotype" panose="02040502050505030304" pitchFamily="18" charset="0"/>
              </a:rPr>
              <a:t> </a:t>
            </a:r>
            <a:r>
              <a:rPr kumimoji="1" lang="en-US" altLang="zh-CN" b="1" dirty="0">
                <a:latin typeface="Palatino Linotype" panose="02040502050505030304" pitchFamily="18" charset="0"/>
              </a:rPr>
              <a:t>Data</a:t>
            </a:r>
            <a:br>
              <a:rPr lang="en" altLang="zh-CN" dirty="0">
                <a:latin typeface="Palatino Linotype" panose="02040502050505030304" pitchFamily="18" charset="0"/>
              </a:rPr>
            </a:br>
            <a:r>
              <a:rPr lang="en-US" altLang="zh-CN" i="1" dirty="0">
                <a:latin typeface="Palatino Linotype" panose="02040502050505030304" pitchFamily="18" charset="0"/>
              </a:rPr>
              <a:t>(Multinomial) </a:t>
            </a:r>
            <a:r>
              <a:rPr kumimoji="1" lang="en-US" altLang="zh-CN" sz="1600" dirty="0">
                <a:latin typeface="Palatino Linotype" panose="02040502050505030304" pitchFamily="18" charset="0"/>
              </a:rPr>
              <a:t>Naïve</a:t>
            </a:r>
            <a:r>
              <a:rPr kumimoji="1" lang="zh-CN" altLang="en-US" sz="1600" dirty="0">
                <a:latin typeface="Palatino Linotype" panose="02040502050505030304" pitchFamily="18" charset="0"/>
              </a:rPr>
              <a:t> </a:t>
            </a:r>
            <a:r>
              <a:rPr kumimoji="1" lang="en-US" altLang="zh-CN" sz="1600" dirty="0">
                <a:latin typeface="Palatino Linotype" panose="02040502050505030304" pitchFamily="18" charset="0"/>
              </a:rPr>
              <a:t>Bayes</a:t>
            </a:r>
            <a:endParaRPr kumimoji="1" lang="zh-CN" altLang="en-US" dirty="0">
              <a:latin typeface="Palatino Linotype" panose="0204050205050503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BDB5BF6-3839-C6AD-22E7-F35F33121B7E}"/>
              </a:ext>
            </a:extLst>
          </p:cNvPr>
          <p:cNvSpPr/>
          <p:nvPr/>
        </p:nvSpPr>
        <p:spPr>
          <a:xfrm>
            <a:off x="2672386" y="3285064"/>
            <a:ext cx="2282410" cy="1540377"/>
          </a:xfrm>
          <a:prstGeom prst="ellipse">
            <a:avLst/>
          </a:prstGeom>
          <a:solidFill>
            <a:srgbClr val="4472C4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60AC9F-2E80-1417-DCFE-2FC80F8EAE1A}"/>
              </a:ext>
            </a:extLst>
          </p:cNvPr>
          <p:cNvSpPr txBox="1"/>
          <p:nvPr/>
        </p:nvSpPr>
        <p:spPr>
          <a:xfrm>
            <a:off x="3064989" y="3593587"/>
            <a:ext cx="1497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Discrete</a:t>
            </a:r>
          </a:p>
          <a:p>
            <a:pPr algn="ctr"/>
            <a:r>
              <a:rPr kumimoji="1" lang="en-US" altLang="zh-C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Text-Mining</a:t>
            </a:r>
          </a:p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pLSA, LDA</a:t>
            </a:r>
            <a:endParaRPr kumimoji="1" lang="zh-CN" altLang="en-US" sz="1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0D35D80-496B-624F-0CE7-562926EE2A9C}"/>
              </a:ext>
            </a:extLst>
          </p:cNvPr>
          <p:cNvSpPr txBox="1"/>
          <p:nvPr/>
        </p:nvSpPr>
        <p:spPr>
          <a:xfrm>
            <a:off x="5330538" y="2967335"/>
            <a:ext cx="1428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latin typeface="Palatino Linotype" panose="02040502050505030304" pitchFamily="18" charset="0"/>
              </a:rPr>
              <a:t>Discrete &amp; </a:t>
            </a:r>
            <a:br>
              <a:rPr kumimoji="1" lang="en-US" altLang="zh-CN" b="1" dirty="0">
                <a:latin typeface="Palatino Linotype" panose="02040502050505030304" pitchFamily="18" charset="0"/>
              </a:rPr>
            </a:br>
            <a:r>
              <a:rPr kumimoji="1" lang="en-US" altLang="zh-CN" b="1" dirty="0">
                <a:latin typeface="Palatino Linotype" panose="02040502050505030304" pitchFamily="18" charset="0"/>
              </a:rPr>
              <a:t>Continuous</a:t>
            </a:r>
            <a:endParaRPr kumimoji="1" lang="en-US" altLang="zh-CN" dirty="0">
              <a:latin typeface="Palatino Linotype" panose="02040502050505030304" pitchFamily="18" charset="0"/>
            </a:endParaRPr>
          </a:p>
          <a:p>
            <a:pPr algn="ctr"/>
            <a:r>
              <a:rPr kumimoji="1" lang="en-US" altLang="zh-CN" sz="1600" dirty="0">
                <a:latin typeface="Palatino Linotype" panose="02040502050505030304" pitchFamily="18" charset="0"/>
              </a:rPr>
              <a:t>HMM</a:t>
            </a:r>
            <a:endParaRPr kumimoji="1" lang="zh-CN" alt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4E372E9-A866-555F-1564-931F3F0FBD1D}"/>
              </a:ext>
            </a:extLst>
          </p:cNvPr>
          <p:cNvSpPr txBox="1"/>
          <p:nvPr/>
        </p:nvSpPr>
        <p:spPr>
          <a:xfrm>
            <a:off x="7342994" y="2982724"/>
            <a:ext cx="226472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latin typeface="Palatino Linotype" panose="02040502050505030304" pitchFamily="18" charset="0"/>
              </a:rPr>
              <a:t>Continuous Data</a:t>
            </a:r>
          </a:p>
          <a:p>
            <a:pPr algn="ctr"/>
            <a:r>
              <a:rPr kumimoji="1" lang="en-US" altLang="zh-CN" sz="1600" i="1" dirty="0">
                <a:latin typeface="Palatino Linotype" panose="02040502050505030304" pitchFamily="18" charset="0"/>
              </a:rPr>
              <a:t>(Gaussian)</a:t>
            </a:r>
            <a:r>
              <a:rPr kumimoji="1" lang="en-US" altLang="zh-CN" sz="1600" dirty="0">
                <a:latin typeface="Palatino Linotype" panose="02040502050505030304" pitchFamily="18" charset="0"/>
              </a:rPr>
              <a:t> Naïve Bayes</a:t>
            </a:r>
          </a:p>
          <a:p>
            <a:pPr algn="ctr"/>
            <a:r>
              <a:rPr kumimoji="1" lang="en-US" altLang="zh-CN" sz="1600" dirty="0">
                <a:latin typeface="Palatino Linotype" panose="02040502050505030304" pitchFamily="18" charset="0"/>
              </a:rPr>
              <a:t>GMM</a:t>
            </a:r>
            <a:endParaRPr kumimoji="1" lang="zh-CN" alt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7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5E8C-FF41-C846-9DA9-DA72F01B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3DB588-7BC7-1A3A-30BC-C706BBB0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Roadmap</a:t>
            </a:r>
            <a:endParaRPr kumimoji="1" lang="zh-CN" altLang="en-US" dirty="0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B436290-16B1-5E68-BCA1-38E1649B54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2E8C0-8B9A-364D-804F-FB64C06BE7B2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7A226FF-5446-F812-54D6-4794CD55F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 dirty="0"/>
              <a:t>Generative Models: Fundamentals and Applications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DF6696-6A4E-287B-2682-0E0A7161F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C474EAB-D4EB-3B79-F5EA-B00A281162FD}"/>
              </a:ext>
            </a:extLst>
          </p:cNvPr>
          <p:cNvGrpSpPr/>
          <p:nvPr/>
        </p:nvGrpSpPr>
        <p:grpSpPr>
          <a:xfrm>
            <a:off x="2216879" y="1502833"/>
            <a:ext cx="7758240" cy="3852334"/>
            <a:chOff x="2216879" y="1502833"/>
            <a:chExt cx="7758240" cy="3852334"/>
          </a:xfrm>
        </p:grpSpPr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7C20DBB7-50C3-CECC-8239-F5D0B3D163FE}"/>
                </a:ext>
              </a:extLst>
            </p:cNvPr>
            <p:cNvSpPr/>
            <p:nvPr/>
          </p:nvSpPr>
          <p:spPr>
            <a:xfrm>
              <a:off x="5009341" y="1836447"/>
              <a:ext cx="2173318" cy="3185107"/>
            </a:xfrm>
            <a:custGeom>
              <a:avLst/>
              <a:gdLst>
                <a:gd name="connsiteX0" fmla="*/ 728133 w 1456267"/>
                <a:gd name="connsiteY0" fmla="*/ 0 h 1812807"/>
                <a:gd name="connsiteX1" fmla="*/ 850835 w 1456267"/>
                <a:gd name="connsiteY1" fmla="*/ 60461 h 1812807"/>
                <a:gd name="connsiteX2" fmla="*/ 1456267 w 1456267"/>
                <a:gd name="connsiteY2" fmla="*/ 906404 h 1812807"/>
                <a:gd name="connsiteX3" fmla="*/ 850835 w 1456267"/>
                <a:gd name="connsiteY3" fmla="*/ 1752347 h 1812807"/>
                <a:gd name="connsiteX4" fmla="*/ 728135 w 1456267"/>
                <a:gd name="connsiteY4" fmla="*/ 1812807 h 1812807"/>
                <a:gd name="connsiteX5" fmla="*/ 605432 w 1456267"/>
                <a:gd name="connsiteY5" fmla="*/ 1752346 h 1812807"/>
                <a:gd name="connsiteX6" fmla="*/ 0 w 1456267"/>
                <a:gd name="connsiteY6" fmla="*/ 906403 h 1812807"/>
                <a:gd name="connsiteX7" fmla="*/ 605432 w 1456267"/>
                <a:gd name="connsiteY7" fmla="*/ 60460 h 1812807"/>
                <a:gd name="connsiteX8" fmla="*/ 728133 w 1456267"/>
                <a:gd name="connsiteY8" fmla="*/ 0 h 181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6267" h="1812807">
                  <a:moveTo>
                    <a:pt x="728133" y="0"/>
                  </a:moveTo>
                  <a:lnTo>
                    <a:pt x="850835" y="60461"/>
                  </a:lnTo>
                  <a:cubicBezTo>
                    <a:pt x="1220588" y="261535"/>
                    <a:pt x="1456267" y="565833"/>
                    <a:pt x="1456267" y="906404"/>
                  </a:cubicBezTo>
                  <a:cubicBezTo>
                    <a:pt x="1456267" y="1246975"/>
                    <a:pt x="1220588" y="1551273"/>
                    <a:pt x="850835" y="1752347"/>
                  </a:cubicBezTo>
                  <a:lnTo>
                    <a:pt x="728135" y="1812807"/>
                  </a:lnTo>
                  <a:lnTo>
                    <a:pt x="605432" y="1752346"/>
                  </a:lnTo>
                  <a:cubicBezTo>
                    <a:pt x="235680" y="1551272"/>
                    <a:pt x="0" y="1246974"/>
                    <a:pt x="0" y="906403"/>
                  </a:cubicBezTo>
                  <a:cubicBezTo>
                    <a:pt x="0" y="565832"/>
                    <a:pt x="235680" y="261534"/>
                    <a:pt x="605432" y="60460"/>
                  </a:cubicBezTo>
                  <a:lnTo>
                    <a:pt x="728133" y="0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任意形状 11">
              <a:extLst>
                <a:ext uri="{FF2B5EF4-FFF2-40B4-BE49-F238E27FC236}">
                  <a16:creationId xmlns:a16="http://schemas.microsoft.com/office/drawing/2014/main" id="{C7D8C9A5-637D-59D3-D4D4-38E10BFA3210}"/>
                </a:ext>
              </a:extLst>
            </p:cNvPr>
            <p:cNvSpPr/>
            <p:nvPr/>
          </p:nvSpPr>
          <p:spPr>
            <a:xfrm>
              <a:off x="6095999" y="1502833"/>
              <a:ext cx="3879120" cy="3852334"/>
            </a:xfrm>
            <a:custGeom>
              <a:avLst/>
              <a:gdLst>
                <a:gd name="connsiteX0" fmla="*/ 935567 w 2599267"/>
                <a:gd name="connsiteY0" fmla="*/ 0 h 2192560"/>
                <a:gd name="connsiteX1" fmla="*/ 2599267 w 2599267"/>
                <a:gd name="connsiteY1" fmla="*/ 1096280 h 2192560"/>
                <a:gd name="connsiteX2" fmla="*/ 935567 w 2599267"/>
                <a:gd name="connsiteY2" fmla="*/ 2192560 h 2192560"/>
                <a:gd name="connsiteX3" fmla="*/ 5377 w 2599267"/>
                <a:gd name="connsiteY3" fmla="*/ 2005333 h 2192560"/>
                <a:gd name="connsiteX4" fmla="*/ 2 w 2599267"/>
                <a:gd name="connsiteY4" fmla="*/ 2002684 h 2192560"/>
                <a:gd name="connsiteX5" fmla="*/ 122702 w 2599267"/>
                <a:gd name="connsiteY5" fmla="*/ 1942224 h 2192560"/>
                <a:gd name="connsiteX6" fmla="*/ 728134 w 2599267"/>
                <a:gd name="connsiteY6" fmla="*/ 1096281 h 2192560"/>
                <a:gd name="connsiteX7" fmla="*/ 122702 w 2599267"/>
                <a:gd name="connsiteY7" fmla="*/ 250338 h 2192560"/>
                <a:gd name="connsiteX8" fmla="*/ 0 w 2599267"/>
                <a:gd name="connsiteY8" fmla="*/ 189877 h 2192560"/>
                <a:gd name="connsiteX9" fmla="*/ 5377 w 2599267"/>
                <a:gd name="connsiteY9" fmla="*/ 187227 h 2192560"/>
                <a:gd name="connsiteX10" fmla="*/ 935567 w 2599267"/>
                <a:gd name="connsiteY10" fmla="*/ 0 h 219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9267" h="2192560">
                  <a:moveTo>
                    <a:pt x="935567" y="0"/>
                  </a:moveTo>
                  <a:cubicBezTo>
                    <a:pt x="1854403" y="0"/>
                    <a:pt x="2599267" y="490821"/>
                    <a:pt x="2599267" y="1096280"/>
                  </a:cubicBezTo>
                  <a:cubicBezTo>
                    <a:pt x="2599267" y="1701739"/>
                    <a:pt x="1854403" y="2192560"/>
                    <a:pt x="935567" y="2192560"/>
                  </a:cubicBezTo>
                  <a:cubicBezTo>
                    <a:pt x="591004" y="2192560"/>
                    <a:pt x="270905" y="2123538"/>
                    <a:pt x="5377" y="2005333"/>
                  </a:cubicBezTo>
                  <a:lnTo>
                    <a:pt x="2" y="2002684"/>
                  </a:lnTo>
                  <a:lnTo>
                    <a:pt x="122702" y="1942224"/>
                  </a:lnTo>
                  <a:cubicBezTo>
                    <a:pt x="492455" y="1741150"/>
                    <a:pt x="728134" y="1436852"/>
                    <a:pt x="728134" y="1096281"/>
                  </a:cubicBezTo>
                  <a:cubicBezTo>
                    <a:pt x="728134" y="755710"/>
                    <a:pt x="492455" y="451412"/>
                    <a:pt x="122702" y="250338"/>
                  </a:cubicBezTo>
                  <a:lnTo>
                    <a:pt x="0" y="189877"/>
                  </a:lnTo>
                  <a:lnTo>
                    <a:pt x="5377" y="187227"/>
                  </a:lnTo>
                  <a:cubicBezTo>
                    <a:pt x="270905" y="69022"/>
                    <a:pt x="591004" y="0"/>
                    <a:pt x="935567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形状 10">
              <a:extLst>
                <a:ext uri="{FF2B5EF4-FFF2-40B4-BE49-F238E27FC236}">
                  <a16:creationId xmlns:a16="http://schemas.microsoft.com/office/drawing/2014/main" id="{99F43294-5A34-7A47-01DD-F6F6649717FA}"/>
                </a:ext>
              </a:extLst>
            </p:cNvPr>
            <p:cNvSpPr/>
            <p:nvPr/>
          </p:nvSpPr>
          <p:spPr>
            <a:xfrm>
              <a:off x="2216879" y="1502833"/>
              <a:ext cx="3879121" cy="3852334"/>
            </a:xfrm>
            <a:custGeom>
              <a:avLst/>
              <a:gdLst>
                <a:gd name="connsiteX0" fmla="*/ 1663700 w 2599268"/>
                <a:gd name="connsiteY0" fmla="*/ 0 h 2192560"/>
                <a:gd name="connsiteX1" fmla="*/ 2593890 w 2599268"/>
                <a:gd name="connsiteY1" fmla="*/ 187227 h 2192560"/>
                <a:gd name="connsiteX2" fmla="*/ 2599266 w 2599268"/>
                <a:gd name="connsiteY2" fmla="*/ 189876 h 2192560"/>
                <a:gd name="connsiteX3" fmla="*/ 2476565 w 2599268"/>
                <a:gd name="connsiteY3" fmla="*/ 250336 h 2192560"/>
                <a:gd name="connsiteX4" fmla="*/ 1871133 w 2599268"/>
                <a:gd name="connsiteY4" fmla="*/ 1096279 h 2192560"/>
                <a:gd name="connsiteX5" fmla="*/ 2476565 w 2599268"/>
                <a:gd name="connsiteY5" fmla="*/ 1942222 h 2192560"/>
                <a:gd name="connsiteX6" fmla="*/ 2599268 w 2599268"/>
                <a:gd name="connsiteY6" fmla="*/ 2002683 h 2192560"/>
                <a:gd name="connsiteX7" fmla="*/ 2593890 w 2599268"/>
                <a:gd name="connsiteY7" fmla="*/ 2005333 h 2192560"/>
                <a:gd name="connsiteX8" fmla="*/ 1663700 w 2599268"/>
                <a:gd name="connsiteY8" fmla="*/ 2192560 h 2192560"/>
                <a:gd name="connsiteX9" fmla="*/ 0 w 2599268"/>
                <a:gd name="connsiteY9" fmla="*/ 1096280 h 2192560"/>
                <a:gd name="connsiteX10" fmla="*/ 1663700 w 2599268"/>
                <a:gd name="connsiteY10" fmla="*/ 0 h 219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9268" h="2192560">
                  <a:moveTo>
                    <a:pt x="1663700" y="0"/>
                  </a:moveTo>
                  <a:cubicBezTo>
                    <a:pt x="2008264" y="0"/>
                    <a:pt x="2328362" y="69022"/>
                    <a:pt x="2593890" y="187227"/>
                  </a:cubicBezTo>
                  <a:lnTo>
                    <a:pt x="2599266" y="189876"/>
                  </a:lnTo>
                  <a:lnTo>
                    <a:pt x="2476565" y="250336"/>
                  </a:lnTo>
                  <a:cubicBezTo>
                    <a:pt x="2106813" y="451410"/>
                    <a:pt x="1871133" y="755708"/>
                    <a:pt x="1871133" y="1096279"/>
                  </a:cubicBezTo>
                  <a:cubicBezTo>
                    <a:pt x="1871133" y="1436850"/>
                    <a:pt x="2106813" y="1741148"/>
                    <a:pt x="2476565" y="1942222"/>
                  </a:cubicBezTo>
                  <a:lnTo>
                    <a:pt x="2599268" y="2002683"/>
                  </a:lnTo>
                  <a:lnTo>
                    <a:pt x="2593890" y="2005333"/>
                  </a:lnTo>
                  <a:cubicBezTo>
                    <a:pt x="2328362" y="2123538"/>
                    <a:pt x="2008264" y="2192560"/>
                    <a:pt x="1663700" y="2192560"/>
                  </a:cubicBezTo>
                  <a:cubicBezTo>
                    <a:pt x="744864" y="2192560"/>
                    <a:pt x="0" y="1701739"/>
                    <a:pt x="0" y="1096280"/>
                  </a:cubicBezTo>
                  <a:cubicBezTo>
                    <a:pt x="0" y="490821"/>
                    <a:pt x="744864" y="0"/>
                    <a:pt x="1663700" y="0"/>
                  </a:cubicBezTo>
                  <a:close/>
                </a:path>
              </a:pathLst>
            </a:custGeom>
            <a:solidFill>
              <a:srgbClr val="5A9CD6">
                <a:alpha val="7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0D86728-63E5-F41C-DECA-45C86B736CC9}"/>
                </a:ext>
              </a:extLst>
            </p:cNvPr>
            <p:cNvSpPr txBox="1"/>
            <p:nvPr/>
          </p:nvSpPr>
          <p:spPr>
            <a:xfrm>
              <a:off x="2376224" y="2432172"/>
              <a:ext cx="27937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b="1" dirty="0">
                  <a:latin typeface="Palatino Linotype" panose="02040502050505030304" pitchFamily="18" charset="0"/>
                </a:rPr>
                <a:t>Discrete</a:t>
              </a:r>
              <a:r>
                <a:rPr kumimoji="1" lang="zh-CN" altLang="en-US" b="1" dirty="0">
                  <a:latin typeface="Palatino Linotype" panose="02040502050505030304" pitchFamily="18" charset="0"/>
                </a:rPr>
                <a:t> </a:t>
              </a:r>
              <a:r>
                <a:rPr kumimoji="1" lang="en-US" altLang="zh-CN" b="1" dirty="0">
                  <a:latin typeface="Palatino Linotype" panose="02040502050505030304" pitchFamily="18" charset="0"/>
                </a:rPr>
                <a:t>Data</a:t>
              </a:r>
              <a:br>
                <a:rPr lang="en" altLang="zh-CN" dirty="0">
                  <a:latin typeface="Palatino Linotype" panose="02040502050505030304" pitchFamily="18" charset="0"/>
                </a:rPr>
              </a:br>
              <a:r>
                <a:rPr lang="en-US" altLang="zh-CN" i="1" dirty="0">
                  <a:latin typeface="Palatino Linotype" panose="02040502050505030304" pitchFamily="18" charset="0"/>
                </a:rPr>
                <a:t>(Multinomial) </a:t>
              </a:r>
              <a:r>
                <a:rPr kumimoji="1" lang="en-US" altLang="zh-CN" sz="1600" dirty="0">
                  <a:latin typeface="Palatino Linotype" panose="02040502050505030304" pitchFamily="18" charset="0"/>
                </a:rPr>
                <a:t>Naïve</a:t>
              </a:r>
              <a:r>
                <a:rPr kumimoji="1" lang="zh-CN" altLang="en-US" sz="1600" dirty="0">
                  <a:latin typeface="Palatino Linotype" panose="02040502050505030304" pitchFamily="18" charset="0"/>
                </a:rPr>
                <a:t> </a:t>
              </a:r>
              <a:r>
                <a:rPr kumimoji="1" lang="en-US" altLang="zh-CN" sz="1600" dirty="0">
                  <a:latin typeface="Palatino Linotype" panose="02040502050505030304" pitchFamily="18" charset="0"/>
                </a:rPr>
                <a:t>Bayes</a:t>
              </a:r>
              <a:endParaRPr kumimoji="1" lang="zh-CN" altLang="en-US" dirty="0">
                <a:latin typeface="Palatino Linotype" panose="02040502050505030304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A559142-8D12-0769-668E-CB7180C9057B}"/>
                </a:ext>
              </a:extLst>
            </p:cNvPr>
            <p:cNvSpPr/>
            <p:nvPr/>
          </p:nvSpPr>
          <p:spPr>
            <a:xfrm>
              <a:off x="2672386" y="3285064"/>
              <a:ext cx="2282410" cy="1540377"/>
            </a:xfrm>
            <a:prstGeom prst="ellipse">
              <a:avLst/>
            </a:prstGeom>
            <a:solidFill>
              <a:srgbClr val="4472C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EB614B8-D25F-A6A4-BDD8-91E82DC270CA}"/>
                </a:ext>
              </a:extLst>
            </p:cNvPr>
            <p:cNvSpPr txBox="1"/>
            <p:nvPr/>
          </p:nvSpPr>
          <p:spPr>
            <a:xfrm>
              <a:off x="3064989" y="3593587"/>
              <a:ext cx="149720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Discrete</a:t>
              </a:r>
            </a:p>
            <a:p>
              <a:pPr algn="ctr"/>
              <a:r>
                <a:rPr kumimoji="1" lang="en-US" altLang="zh-CN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Text-Mining</a:t>
              </a:r>
            </a:p>
            <a:p>
              <a:pPr algn="ctr"/>
              <a:r>
                <a:rPr kumimoji="1" lang="en-US" altLang="zh-CN" sz="16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pLSA, LDA</a:t>
              </a:r>
              <a:endParaRPr kumimoji="1" lang="zh-CN" altLang="en-US" sz="16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7D7348E-E815-17D4-22F9-17B57F1884D2}"/>
                </a:ext>
              </a:extLst>
            </p:cNvPr>
            <p:cNvSpPr txBox="1"/>
            <p:nvPr/>
          </p:nvSpPr>
          <p:spPr>
            <a:xfrm>
              <a:off x="5330538" y="2967335"/>
              <a:ext cx="14285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b="1" dirty="0">
                  <a:latin typeface="Palatino Linotype" panose="02040502050505030304" pitchFamily="18" charset="0"/>
                </a:rPr>
                <a:t>Discrete &amp; </a:t>
              </a:r>
              <a:br>
                <a:rPr kumimoji="1" lang="en-US" altLang="zh-CN" b="1" dirty="0">
                  <a:latin typeface="Palatino Linotype" panose="02040502050505030304" pitchFamily="18" charset="0"/>
                </a:rPr>
              </a:br>
              <a:r>
                <a:rPr kumimoji="1" lang="en-US" altLang="zh-CN" b="1" dirty="0">
                  <a:latin typeface="Palatino Linotype" panose="02040502050505030304" pitchFamily="18" charset="0"/>
                </a:rPr>
                <a:t>Continuous</a:t>
              </a:r>
              <a:endParaRPr kumimoji="1" lang="en-US" altLang="zh-CN" dirty="0">
                <a:latin typeface="Palatino Linotype" panose="02040502050505030304" pitchFamily="18" charset="0"/>
              </a:endParaRPr>
            </a:p>
            <a:p>
              <a:pPr algn="ctr"/>
              <a:r>
                <a:rPr kumimoji="1" lang="en-US" altLang="zh-CN" sz="1600" dirty="0">
                  <a:latin typeface="Palatino Linotype" panose="02040502050505030304" pitchFamily="18" charset="0"/>
                </a:rPr>
                <a:t>HMM</a:t>
              </a:r>
              <a:endParaRPr kumimoji="1" lang="zh-CN" altLang="en-US" sz="1600" dirty="0">
                <a:latin typeface="Palatino Linotype" panose="02040502050505030304" pitchFamily="18" charset="0"/>
              </a:endParaRPr>
            </a:p>
          </p:txBody>
        </p:sp>
      </p:grpSp>
      <p:cxnSp>
        <p:nvCxnSpPr>
          <p:cNvPr id="4" name="曲线连接符 3">
            <a:extLst>
              <a:ext uri="{FF2B5EF4-FFF2-40B4-BE49-F238E27FC236}">
                <a16:creationId xmlns:a16="http://schemas.microsoft.com/office/drawing/2014/main" id="{B7B7359D-9BB8-8FF3-77B2-A078E33B88C3}"/>
              </a:ext>
            </a:extLst>
          </p:cNvPr>
          <p:cNvCxnSpPr>
            <a:cxnSpLocks/>
            <a:stCxn id="14" idx="1"/>
            <a:endCxn id="16" idx="1"/>
          </p:cNvCxnSpPr>
          <p:nvPr/>
        </p:nvCxnSpPr>
        <p:spPr>
          <a:xfrm rot="10800000" flipH="1" flipV="1">
            <a:off x="2376223" y="2755338"/>
            <a:ext cx="688765" cy="1299914"/>
          </a:xfrm>
          <a:prstGeom prst="curvedConnector3">
            <a:avLst>
              <a:gd name="adj1" fmla="val -3319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曲线连接符 19">
            <a:extLst>
              <a:ext uri="{FF2B5EF4-FFF2-40B4-BE49-F238E27FC236}">
                <a16:creationId xmlns:a16="http://schemas.microsoft.com/office/drawing/2014/main" id="{F20E0C55-44D0-3767-997D-AAD7F4C8B928}"/>
              </a:ext>
            </a:extLst>
          </p:cNvPr>
          <p:cNvCxnSpPr>
            <a:cxnSpLocks/>
            <a:stCxn id="16" idx="2"/>
            <a:endCxn id="28" idx="2"/>
          </p:cNvCxnSpPr>
          <p:nvPr/>
        </p:nvCxnSpPr>
        <p:spPr>
          <a:xfrm rot="5400000" flipH="1" flipV="1">
            <a:off x="5823653" y="1865215"/>
            <a:ext cx="641641" cy="4661764"/>
          </a:xfrm>
          <a:prstGeom prst="curvedConnector3">
            <a:avLst>
              <a:gd name="adj1" fmla="val -3562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曲线连接符 23">
            <a:extLst>
              <a:ext uri="{FF2B5EF4-FFF2-40B4-BE49-F238E27FC236}">
                <a16:creationId xmlns:a16="http://schemas.microsoft.com/office/drawing/2014/main" id="{E880EB62-18FF-0877-271F-3876487F6343}"/>
              </a:ext>
            </a:extLst>
          </p:cNvPr>
          <p:cNvCxnSpPr>
            <a:cxnSpLocks/>
            <a:stCxn id="28" idx="1"/>
            <a:endCxn id="17" idx="3"/>
          </p:cNvCxnSpPr>
          <p:nvPr/>
        </p:nvCxnSpPr>
        <p:spPr>
          <a:xfrm flipH="1">
            <a:off x="6759134" y="3429000"/>
            <a:ext cx="58386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969A25A2-DC1F-3350-A882-3A9DB8DD6AA4}"/>
              </a:ext>
            </a:extLst>
          </p:cNvPr>
          <p:cNvSpPr txBox="1"/>
          <p:nvPr/>
        </p:nvSpPr>
        <p:spPr>
          <a:xfrm>
            <a:off x="7342994" y="2982724"/>
            <a:ext cx="226472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>
                <a:latin typeface="Palatino Linotype" panose="02040502050505030304" pitchFamily="18" charset="0"/>
              </a:rPr>
              <a:t>Continuous Data</a:t>
            </a:r>
          </a:p>
          <a:p>
            <a:pPr algn="ctr"/>
            <a:r>
              <a:rPr kumimoji="1" lang="en-US" altLang="zh-CN" sz="1600" i="1" dirty="0">
                <a:latin typeface="Palatino Linotype" panose="02040502050505030304" pitchFamily="18" charset="0"/>
              </a:rPr>
              <a:t>(Gaussian)</a:t>
            </a:r>
            <a:r>
              <a:rPr kumimoji="1" lang="en-US" altLang="zh-CN" sz="1600" dirty="0">
                <a:latin typeface="Palatino Linotype" panose="02040502050505030304" pitchFamily="18" charset="0"/>
              </a:rPr>
              <a:t> Naïve Bayes</a:t>
            </a:r>
          </a:p>
          <a:p>
            <a:pPr algn="ctr"/>
            <a:r>
              <a:rPr kumimoji="1" lang="en-US" altLang="zh-CN" sz="1600" dirty="0">
                <a:latin typeface="Palatino Linotype" panose="02040502050505030304" pitchFamily="18" charset="0"/>
              </a:rPr>
              <a:t>GMM</a:t>
            </a:r>
            <a:endParaRPr kumimoji="1" lang="zh-CN" alt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BC27BC38-60C2-5777-E8A7-18AB51196711}"/>
              </a:ext>
            </a:extLst>
          </p:cNvPr>
          <p:cNvSpPr txBox="1"/>
          <p:nvPr/>
        </p:nvSpPr>
        <p:spPr>
          <a:xfrm>
            <a:off x="3339308" y="2182698"/>
            <a:ext cx="8675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Lecture</a:t>
            </a:r>
            <a:r>
              <a:rPr lang="zh-CN" alt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en-US" altLang="zh-CN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2</a:t>
            </a:r>
            <a:endParaRPr lang="en-US" sz="1300" b="1" i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5EAEC2B4-6C64-AE30-C598-B2F078CA51B0}"/>
              </a:ext>
            </a:extLst>
          </p:cNvPr>
          <p:cNvSpPr txBox="1"/>
          <p:nvPr/>
        </p:nvSpPr>
        <p:spPr>
          <a:xfrm>
            <a:off x="1323600" y="3598277"/>
            <a:ext cx="87395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Lecture</a:t>
            </a:r>
            <a:r>
              <a:rPr lang="zh-CN" alt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en-US" altLang="zh-CN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3</a:t>
            </a:r>
            <a:endParaRPr lang="en-US" sz="1300" b="1" i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8EF5D-C2C8-693F-BEEA-55C67C75ABA6}"/>
              </a:ext>
            </a:extLst>
          </p:cNvPr>
          <p:cNvSpPr txBox="1"/>
          <p:nvPr/>
        </p:nvSpPr>
        <p:spPr>
          <a:xfrm>
            <a:off x="7051064" y="4672049"/>
            <a:ext cx="8675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Lecture</a:t>
            </a:r>
            <a:r>
              <a:rPr lang="zh-CN" altLang="en-US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en-US" altLang="zh-CN" sz="13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4</a:t>
            </a:r>
            <a:endParaRPr lang="en-US" sz="1300" b="1" i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83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2948F2-4900-4259-A160-58F11A67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dirty="0"/>
              <a:t>一些事项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C7132-8395-48AB-8ECF-EF63942C5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课程网站</a:t>
            </a:r>
            <a:endParaRPr lang="en-US" altLang="zh-CN" dirty="0"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  <a:p>
            <a:pPr lvl="1"/>
            <a:r>
              <a:rPr lang="en-US" altLang="zh-CN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  <a:hlinkClick r:id="rId3"/>
              </a:rPr>
              <a:t>https://admis.fudan.edu.cn/sgzhou/06/20/c26351a460320/page.htm/</a:t>
            </a:r>
            <a:endParaRPr lang="en-US" altLang="zh-CN" dirty="0"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  <a:p>
            <a:pPr lvl="1"/>
            <a:r>
              <a:rPr lang="en-US" altLang="zh-CN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PPT</a:t>
            </a:r>
            <a:r>
              <a:rPr lang="zh-CN" altLang="en-US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将在课后更新至网站</a:t>
            </a:r>
            <a:endParaRPr lang="en-US" altLang="zh-CN" dirty="0"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  <a:p>
            <a:endParaRPr lang="en-US" altLang="zh-CN" dirty="0"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  <a:p>
            <a:r>
              <a:rPr lang="zh-CN" altLang="en-US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选课：约</a:t>
            </a:r>
            <a:r>
              <a:rPr lang="en-US" altLang="zh-CN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10</a:t>
            </a:r>
            <a:r>
              <a:rPr lang="zh-CN" altLang="en-US" dirty="0"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rPr>
              <a:t>位同学未选上课</a:t>
            </a:r>
            <a:endParaRPr lang="en-US" altLang="zh-CN" dirty="0"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  <a:p>
            <a:pPr lvl="1"/>
            <a:r>
              <a:rPr lang="zh-CN" altLang="en-US" dirty="0">
                <a:latin typeface="OPPOSans R" panose="00020600040101010101" pitchFamily="18" charset="-122"/>
              </a:rPr>
              <a:t>将在选课系统关闭</a:t>
            </a:r>
            <a:r>
              <a:rPr lang="zh-CN" altLang="en-US" dirty="0">
                <a:solidFill>
                  <a:srgbClr val="0F6FC6"/>
                </a:solidFill>
                <a:latin typeface="OPPOSans R" panose="00020600040101010101" pitchFamily="18" charset="-122"/>
              </a:rPr>
              <a:t>之后</a:t>
            </a:r>
            <a:r>
              <a:rPr lang="zh-CN" altLang="en-US" dirty="0">
                <a:latin typeface="OPPOSans R" panose="00020600040101010101" pitchFamily="18" charset="-122"/>
              </a:rPr>
              <a:t>汇总名单，由教务老师加入，</a:t>
            </a:r>
            <a:r>
              <a:rPr lang="zh-CN" altLang="en-US" dirty="0">
                <a:solidFill>
                  <a:srgbClr val="0F6FC6"/>
                </a:solidFill>
                <a:latin typeface="OPPOSans R" panose="00020600040101010101" pitchFamily="18" charset="-122"/>
              </a:rPr>
              <a:t>不再需要手动操作</a:t>
            </a:r>
            <a:endParaRPr lang="en-US" altLang="zh-CN" dirty="0">
              <a:solidFill>
                <a:srgbClr val="0F6FC6"/>
              </a:solidFill>
              <a:latin typeface="OPPOSans R" panose="00020600040101010101" pitchFamily="18" charset="-122"/>
            </a:endParaRPr>
          </a:p>
          <a:p>
            <a:pPr lvl="1"/>
            <a:r>
              <a:rPr lang="zh-CN" altLang="en-US" dirty="0">
                <a:latin typeface="OPPOSans R" panose="00020600040101010101" pitchFamily="18" charset="-122"/>
              </a:rPr>
              <a:t>这会影响到退课</a:t>
            </a:r>
            <a:r>
              <a:rPr lang="en-US" altLang="zh-CN" dirty="0">
                <a:latin typeface="OPPOSans R" panose="00020600040101010101" pitchFamily="18" charset="-122"/>
              </a:rPr>
              <a:t>——</a:t>
            </a:r>
            <a:r>
              <a:rPr lang="zh-CN" altLang="en-US" dirty="0">
                <a:latin typeface="OPPOSans R" panose="00020600040101010101" pitchFamily="18" charset="-122"/>
              </a:rPr>
              <a:t>将在本周四</a:t>
            </a:r>
            <a:r>
              <a:rPr lang="en-US" altLang="zh-CN" dirty="0">
                <a:latin typeface="OPPOSans R" panose="00020600040101010101" pitchFamily="18" charset="-122"/>
              </a:rPr>
              <a:t>/</a:t>
            </a:r>
            <a:r>
              <a:rPr lang="zh-CN" altLang="en-US" dirty="0">
                <a:latin typeface="OPPOSans R" panose="00020600040101010101" pitchFamily="18" charset="-122"/>
              </a:rPr>
              <a:t>周五联系补选课同学确认选课意愿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D9C782-EAE8-4F94-AA62-10B78CECA0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9E5DA-5C34-C344-9DEE-A415849D1A85}" type="datetime1">
              <a:rPr lang="zh-CN" altLang="en-US" smtClean="0"/>
              <a:t>2025/9/15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1A6649-B44B-46AE-8F1C-5E7B401F8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" altLang="zh-CN"/>
              <a:t>Generative Models: Fundamentals and Applications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BF07C-9314-4171-AA39-31E4C8956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D4F460-85AF-4B91-B648-9E8B1C2BC076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988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49323</TotalTime>
  <Words>3954</Words>
  <Application>Microsoft Macintosh PowerPoint</Application>
  <PresentationFormat>宽屏</PresentationFormat>
  <Paragraphs>336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OPPOSans B</vt:lpstr>
      <vt:lpstr>OPPOSans R</vt:lpstr>
      <vt:lpstr>Arial</vt:lpstr>
      <vt:lpstr>Cambria</vt:lpstr>
      <vt:lpstr>Cambria Math</vt:lpstr>
      <vt:lpstr>Palatino Linotype</vt:lpstr>
      <vt:lpstr>Times New Roman</vt:lpstr>
      <vt:lpstr>Office 主题​​</vt:lpstr>
      <vt:lpstr>Generative Models for Discrete Data</vt:lpstr>
      <vt:lpstr>Recall Our Syllabus</vt:lpstr>
      <vt:lpstr>Statistical Generative Models</vt:lpstr>
      <vt:lpstr>Statistical vs. Deep Generative Models</vt:lpstr>
      <vt:lpstr>Statistical vs. Deep Generative Models</vt:lpstr>
      <vt:lpstr>Statistical Generative Models: A Timeline</vt:lpstr>
      <vt:lpstr>Statistical Generative Models: A Timeline</vt:lpstr>
      <vt:lpstr>Why not “Generating”?</vt:lpstr>
      <vt:lpstr>Discrete vs. Continuous Data</vt:lpstr>
      <vt:lpstr>Discrete vs. Continuous Data</vt:lpstr>
      <vt:lpstr>A Roadmap</vt:lpstr>
      <vt:lpstr>A Roadmap</vt:lpstr>
      <vt:lpstr>一些事项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予曦 糜</dc:creator>
  <cp:lastModifiedBy>Yuxi Mi</cp:lastModifiedBy>
  <cp:revision>2593</cp:revision>
  <dcterms:created xsi:type="dcterms:W3CDTF">2020-05-09T05:19:04Z</dcterms:created>
  <dcterms:modified xsi:type="dcterms:W3CDTF">2025-09-15T05:20:07Z</dcterms:modified>
</cp:coreProperties>
</file>